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1" r:id="rId2"/>
    <p:sldId id="297" r:id="rId3"/>
    <p:sldId id="330" r:id="rId4"/>
    <p:sldId id="327" r:id="rId5"/>
    <p:sldId id="326" r:id="rId6"/>
    <p:sldId id="301" r:id="rId7"/>
    <p:sldId id="296" r:id="rId8"/>
    <p:sldId id="298" r:id="rId9"/>
    <p:sldId id="328" r:id="rId10"/>
    <p:sldId id="329" r:id="rId11"/>
    <p:sldId id="299" r:id="rId12"/>
    <p:sldId id="324" r:id="rId13"/>
    <p:sldId id="331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56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5AF574-252E-48B0-AAE1-AEC6C6779FE6}" type="datetimeFigureOut">
              <a:rPr lang="de-DE"/>
              <a:pPr>
                <a:defRPr/>
              </a:pPr>
              <a:t>19.03.2020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28416B-97C8-40D8-A538-EB3599E1AA3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92D56-A568-4A42-9D82-195FC6AF68B9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4739-34B0-40B2-9284-096B6D470E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957F4-6597-46B4-B562-CC189D47329D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E79A8-5248-4073-ACF6-B86EFE9AEA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F17EC-CC1E-4395-9558-CB718AD4812D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79469-F029-47FF-B4C2-B0778A25B1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A5536-6DA9-4B93-B150-D71DA42CDB59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D960-A33B-4DAB-B3A2-2E0333A3D9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7257F-8640-43FF-89DB-5C85A286BE53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5C80B-AF49-411B-AF42-14A06DED4F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CD56-14C7-4A53-92A3-EC4EC72D18B6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0E809-558C-4CC9-B440-4C1E928263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A8D8-E3BB-4D65-A466-BB314629856D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07235-828B-4CDA-B7B5-7687EF2934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7CE83-C95F-45C1-9771-3966D562A5B1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44A4-01D8-45C3-B86E-75577569F2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7E0A-B7B7-4786-9E5E-ECADD11BFC2C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32AF5-A732-41EB-A110-0220D38913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6A77-333E-4EA3-ADE9-657BF014E1A7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E5F6-64DE-47D1-892E-55ADBD5B60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E982-FA62-426D-9AC7-42EEF413C243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211B-B4B9-4BE3-BAD2-F16BC181B1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18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4F89C1-195A-4BEB-86C9-742B567C5134}" type="datetimeFigureOut">
              <a:rPr lang="de-DE"/>
              <a:pPr>
                <a:defRPr/>
              </a:pPr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DC84F3-1D20-443D-87EA-BAB8E94036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k.ac.at/" TargetMode="External"/><Relationship Id="rId2" Type="http://schemas.openxmlformats.org/officeDocument/2006/relationships/hyperlink" Target="http://first-research.ac.at/forschungsverbund-migr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hcr.org/dach/at/" TargetMode="External"/><Relationship Id="rId4" Type="http://schemas.openxmlformats.org/officeDocument/2006/relationships/hyperlink" Target="https://de.wikipedia.org/wiki/Migrationsforschu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294" y="2460958"/>
            <a:ext cx="8229600" cy="1152128"/>
          </a:xfrm>
        </p:spPr>
        <p:txBody>
          <a:bodyPr anchor="t"/>
          <a:lstStyle/>
          <a:p>
            <a:pPr>
              <a:spcAft>
                <a:spcPts val="0"/>
              </a:spcAft>
            </a:pPr>
            <a:r>
              <a:rPr lang="de-AT" sz="6600" b="1" dirty="0"/>
              <a:t>Bilder der Migration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215973" y="2060848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/>
              <a:t>Quiz</a:t>
            </a:r>
          </a:p>
        </p:txBody>
      </p:sp>
      <p:pic>
        <p:nvPicPr>
          <p:cNvPr id="1026" name="Picture 2" descr="C:\Users\BIK-Mobil\Desktop\Logo FIR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32656"/>
            <a:ext cx="2160239" cy="1083344"/>
          </a:xfrm>
          <a:prstGeom prst="rect">
            <a:avLst/>
          </a:prstGeom>
          <a:noFill/>
        </p:spPr>
      </p:pic>
      <p:pic>
        <p:nvPicPr>
          <p:cNvPr id="6" name="Picture 2" descr="C:\Users\BIK-Mobil\Desktop\Kriegsfolgenforschung_DE_sRGB-500x133.jpg">
            <a:extLst>
              <a:ext uri="{FF2B5EF4-FFF2-40B4-BE49-F238E27FC236}">
                <a16:creationId xmlns:a16="http://schemas.microsoft.com/office/drawing/2014/main" id="{115253A7-1139-4FBC-92DB-D727E1B45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332656"/>
            <a:ext cx="3519188" cy="936104"/>
          </a:xfrm>
          <a:prstGeom prst="rect">
            <a:avLst/>
          </a:prstGeom>
          <a:noFill/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5859481-C7C6-4A0B-A956-874D2DBADC3A}"/>
              </a:ext>
            </a:extLst>
          </p:cNvPr>
          <p:cNvSpPr txBox="1"/>
          <p:nvPr/>
        </p:nvSpPr>
        <p:spPr>
          <a:xfrm>
            <a:off x="323529" y="4149080"/>
            <a:ext cx="84321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Zusammengestellt von:</a:t>
            </a:r>
          </a:p>
          <a:p>
            <a:r>
              <a:rPr lang="de-DE" sz="2800" dirty="0"/>
              <a:t>Dieter Bacher</a:t>
            </a:r>
          </a:p>
          <a:p>
            <a:r>
              <a:rPr lang="de-DE" sz="2000" dirty="0"/>
              <a:t>Wissenschaftlicher Mitarbeiter am Ludwig Boltzmann Institut für </a:t>
            </a:r>
          </a:p>
          <a:p>
            <a:r>
              <a:rPr lang="de-DE" sz="2000" dirty="0"/>
              <a:t>Kriegsfolgenforschung, Graz-Wien-Raabs, und im „Forschungsnetzwerk </a:t>
            </a:r>
          </a:p>
          <a:p>
            <a:r>
              <a:rPr lang="de-DE" sz="2000" dirty="0"/>
              <a:t>Interdisziplinärer Regionalstudien (</a:t>
            </a:r>
            <a:r>
              <a:rPr lang="de-DE" sz="2000" dirty="0" err="1"/>
              <a:t>first</a:t>
            </a:r>
            <a:r>
              <a:rPr lang="de-DE" sz="2000" dirty="0"/>
              <a:t>)“ in Niederösterreich</a:t>
            </a:r>
          </a:p>
        </p:txBody>
      </p:sp>
      <p:pic>
        <p:nvPicPr>
          <p:cNvPr id="8" name="Picture 3" descr="G:\Logo_FTINÖ.png">
            <a:extLst>
              <a:ext uri="{FF2B5EF4-FFF2-40B4-BE49-F238E27FC236}">
                <a16:creationId xmlns:a16="http://schemas.microsoft.com/office/drawing/2014/main" id="{573F41BF-5C95-441E-A7DA-969FA5A70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3501" y="332656"/>
            <a:ext cx="1852999" cy="1408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417130" y="5949280"/>
            <a:ext cx="6309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Flüchtlingslager auf Lesbos, 2015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28B85A8-C263-47A2-B72F-96B533D111CB}"/>
              </a:ext>
            </a:extLst>
          </p:cNvPr>
          <p:cNvSpPr txBox="1"/>
          <p:nvPr/>
        </p:nvSpPr>
        <p:spPr>
          <a:xfrm>
            <a:off x="2709503" y="5625542"/>
            <a:ext cx="3724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Wikimedia Commons, CC-BY-SA 4.0</a:t>
            </a:r>
          </a:p>
        </p:txBody>
      </p:sp>
      <p:pic>
        <p:nvPicPr>
          <p:cNvPr id="3" name="Grafik 2" descr="Ein Bild, das draußen, Gras, Spur, Zug enthält.&#10;&#10;Automatisch generierte Beschreibung">
            <a:extLst>
              <a:ext uri="{FF2B5EF4-FFF2-40B4-BE49-F238E27FC236}">
                <a16:creationId xmlns:a16="http://schemas.microsoft.com/office/drawing/2014/main" id="{24C6E43E-F763-4544-AE95-971119EC68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14" y="328887"/>
            <a:ext cx="7052372" cy="5296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701663" y="5877272"/>
            <a:ext cx="5854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Grenzübergang Spielfeld, 2016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31EEBBB-FEBB-4284-97BC-737440C41DF6}"/>
              </a:ext>
            </a:extLst>
          </p:cNvPr>
          <p:cNvSpPr txBox="1"/>
          <p:nvPr/>
        </p:nvSpPr>
        <p:spPr>
          <a:xfrm>
            <a:off x="3745492" y="5076473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Bundesheer</a:t>
            </a:r>
          </a:p>
        </p:txBody>
      </p:sp>
      <p:pic>
        <p:nvPicPr>
          <p:cNvPr id="3" name="Grafik 2" descr="Ein Bild, das draußen, Spur, Gebäude, Zug enthält.&#10;&#10;Automatisch generierte Beschreibung">
            <a:extLst>
              <a:ext uri="{FF2B5EF4-FFF2-40B4-BE49-F238E27FC236}">
                <a16:creationId xmlns:a16="http://schemas.microsoft.com/office/drawing/2014/main" id="{260DBAA6-C68A-4DB2-B281-F95E19670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9" y="303035"/>
            <a:ext cx="8085302" cy="4773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542966" y="5929330"/>
            <a:ext cx="6149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Flucht über das Mittelmeer, 2016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E952976-ADDB-4FA4-B0E3-EE3BDFB02C72}"/>
              </a:ext>
            </a:extLst>
          </p:cNvPr>
          <p:cNvSpPr txBox="1"/>
          <p:nvPr/>
        </p:nvSpPr>
        <p:spPr>
          <a:xfrm>
            <a:off x="2709502" y="5368731"/>
            <a:ext cx="3724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Wikimedia Commons, CC-BY-SA 4.0</a:t>
            </a:r>
          </a:p>
        </p:txBody>
      </p:sp>
      <p:pic>
        <p:nvPicPr>
          <p:cNvPr id="3" name="Grafik 2" descr="Ein Bild, das Wasser, draußen, Ozean, Boot enthält.&#10;&#10;Automatisch generierte Beschreibung">
            <a:extLst>
              <a:ext uri="{FF2B5EF4-FFF2-40B4-BE49-F238E27FC236}">
                <a16:creationId xmlns:a16="http://schemas.microsoft.com/office/drawing/2014/main" id="{193CAEA1-2A99-404B-866D-CC3897BB8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70" y="236737"/>
            <a:ext cx="7713637" cy="5131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82940" y="260648"/>
            <a:ext cx="5778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dirty="0"/>
              <a:t>Vielen Dank fürs Mitmachen!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E9E7296-C18B-4F07-9971-663E46E48F48}"/>
              </a:ext>
            </a:extLst>
          </p:cNvPr>
          <p:cNvSpPr txBox="1"/>
          <p:nvPr/>
        </p:nvSpPr>
        <p:spPr>
          <a:xfrm>
            <a:off x="755576" y="1412776"/>
            <a:ext cx="793486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Ich hoffe, es war interessant für Dich!</a:t>
            </a:r>
          </a:p>
          <a:p>
            <a:pPr>
              <a:spcAft>
                <a:spcPts val="600"/>
              </a:spcAft>
            </a:pPr>
            <a:endParaRPr lang="de-DE" dirty="0"/>
          </a:p>
          <a:p>
            <a:pPr>
              <a:spcAft>
                <a:spcPts val="600"/>
              </a:spcAft>
            </a:pPr>
            <a:r>
              <a:rPr lang="de-DE" dirty="0"/>
              <a:t>Wenn Du Dich über das Thema selbst oder die Forschung dazu noch weiter</a:t>
            </a:r>
            <a:br>
              <a:rPr lang="de-DE" dirty="0"/>
            </a:br>
            <a:r>
              <a:rPr lang="de-DE" dirty="0"/>
              <a:t>informieren möchtest, kannst Du dies u. a. über die folgenden Weblinks tun:</a:t>
            </a:r>
          </a:p>
          <a:p>
            <a:pPr>
              <a:spcAft>
                <a:spcPts val="600"/>
              </a:spcAft>
            </a:pPr>
            <a:endParaRPr lang="de-DE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http://first-research.ac.at/forschungsverbund-migration/</a:t>
            </a:r>
            <a:endParaRPr lang="de-DE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hlinkClick r:id="rId3"/>
              </a:rPr>
              <a:t>https://bik.ac.at/</a:t>
            </a:r>
            <a:endParaRPr lang="de-DE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hlinkClick r:id="rId4"/>
              </a:rPr>
              <a:t>https://de.wikipedia.org/wiki/Migrationsforschung</a:t>
            </a:r>
            <a:endParaRPr lang="de-DE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hlinkClick r:id="rId5"/>
              </a:rPr>
              <a:t>https://www.unhcr.org/dach/at/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153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863FE9B-6386-4C45-AD89-8F80C3ED8806}"/>
              </a:ext>
            </a:extLst>
          </p:cNvPr>
          <p:cNvSpPr txBox="1"/>
          <p:nvPr/>
        </p:nvSpPr>
        <p:spPr>
          <a:xfrm>
            <a:off x="2675647" y="332656"/>
            <a:ext cx="3792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/>
              <a:t>Worum geht es?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CB1F2A-D06A-4B73-9156-859186AC548C}"/>
              </a:ext>
            </a:extLst>
          </p:cNvPr>
          <p:cNvSpPr txBox="1"/>
          <p:nvPr/>
        </p:nvSpPr>
        <p:spPr>
          <a:xfrm>
            <a:off x="298309" y="1340768"/>
            <a:ext cx="8845691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Willkommen zum PowerPoint-Quiz „Bilder der Migration“!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Die Aufgabe: Das Quiz zeigt Dir auf jeder Folie ein Bild, das mit </a:t>
            </a:r>
            <a:br>
              <a:rPr lang="de-DE" sz="2000" dirty="0"/>
            </a:br>
            <a:r>
              <a:rPr lang="de-DE" sz="2000" dirty="0"/>
              <a:t>Migrationsbewegungen im Laufe des 20. und 21. Jahrhunderts zu tun hat.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Bevor Du weiterklickst, denke über folgende Fragen nach: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i="1" dirty="0"/>
              <a:t>Was ist auf dem Bild zu sehen?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i="1" dirty="0"/>
              <a:t>Wann, in welchem Jahr könnte das Bild aufgenommen worden sein?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i="1" dirty="0"/>
              <a:t>Wo wurde das Bild vermutlich aufgenommen?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Mit einem Klick wird dann die Antwort eingeblendet, und Du kannst</a:t>
            </a:r>
            <a:br>
              <a:rPr lang="de-DE" sz="2000" dirty="0"/>
            </a:br>
            <a:r>
              <a:rPr lang="de-DE" sz="2000" dirty="0"/>
              <a:t>überprüfen, ob Deine Vermutungen richtig waren.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Dann geht es weiter zum nächsten Bild.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dirty="0"/>
              <a:t>Ich wünsche Dir Viel Spaß und Interesse beim PowerPoint-Quiz</a:t>
            </a:r>
            <a:br>
              <a:rPr lang="de-DE" sz="2000" dirty="0"/>
            </a:br>
            <a:r>
              <a:rPr lang="de-DE" sz="2000" dirty="0"/>
              <a:t>„Bilder der Migration“!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06932" y="5949280"/>
            <a:ext cx="8930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/>
              <a:t>Aussiedlung </a:t>
            </a:r>
            <a:r>
              <a:rPr lang="de-AT" sz="2800" dirty="0"/>
              <a:t>von Polen aus dem Gau </a:t>
            </a:r>
            <a:r>
              <a:rPr lang="de-AT" sz="2800" dirty="0" err="1"/>
              <a:t>Wartheland</a:t>
            </a:r>
            <a:r>
              <a:rPr lang="de-AT" sz="2800" dirty="0"/>
              <a:t> 1939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5BF16B2-5BA5-4EE1-A778-D339BC574C88}"/>
              </a:ext>
            </a:extLst>
          </p:cNvPr>
          <p:cNvSpPr txBox="1"/>
          <p:nvPr/>
        </p:nvSpPr>
        <p:spPr>
          <a:xfrm>
            <a:off x="2709503" y="5625542"/>
            <a:ext cx="3724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Wikimedia Commons, CC-BY-SA 4.0</a:t>
            </a:r>
          </a:p>
        </p:txBody>
      </p:sp>
      <p:pic>
        <p:nvPicPr>
          <p:cNvPr id="4" name="Grafik 3" descr="Ein Bild, das draußen, Foto, Schnee, Personen enthält.&#10;&#10;Automatisch generierte Beschreibung">
            <a:extLst>
              <a:ext uri="{FF2B5EF4-FFF2-40B4-BE49-F238E27FC236}">
                <a16:creationId xmlns:a16="http://schemas.microsoft.com/office/drawing/2014/main" id="{619C3567-5D21-4637-9122-49BA5DA69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8" y="411378"/>
            <a:ext cx="7489404" cy="513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8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4752" y="6093296"/>
            <a:ext cx="7994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Flüchtlinge nahe Bruck an der Leitha, 1945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1D0BF7-4EAE-42A1-ABFD-259FB2B74087}"/>
              </a:ext>
            </a:extLst>
          </p:cNvPr>
          <p:cNvSpPr txBox="1"/>
          <p:nvPr/>
        </p:nvSpPr>
        <p:spPr>
          <a:xfrm>
            <a:off x="3085984" y="5785519"/>
            <a:ext cx="2972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</a:t>
            </a:r>
            <a:r>
              <a:rPr lang="de-DE" sz="1400" dirty="0" err="1"/>
              <a:t>AdBIK</a:t>
            </a:r>
            <a:r>
              <a:rPr lang="de-DE" sz="1400" dirty="0"/>
              <a:t>, Fotobestand </a:t>
            </a:r>
            <a:r>
              <a:rPr lang="de-DE" sz="1400" dirty="0" err="1"/>
              <a:t>Zajcev</a:t>
            </a:r>
            <a:endParaRPr lang="de-DE" sz="1400" dirty="0"/>
          </a:p>
        </p:txBody>
      </p:sp>
      <p:pic>
        <p:nvPicPr>
          <p:cNvPr id="3" name="Grafik 2" descr="Ein Bild, das draußen, Straße, Foto, Personen enthält.&#10;&#10;Automatisch generierte Beschreibung">
            <a:extLst>
              <a:ext uri="{FF2B5EF4-FFF2-40B4-BE49-F238E27FC236}">
                <a16:creationId xmlns:a16="http://schemas.microsoft.com/office/drawing/2014/main" id="{B6AC440F-E07F-4C93-8F0F-5FBD4BAF1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99921"/>
            <a:ext cx="5760640" cy="53855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11560" y="5949280"/>
            <a:ext cx="7880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Vertreibung von „Sudetendeutschen“ 1945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E4EA040-9B79-40A2-AE57-1F6824CA40F7}"/>
              </a:ext>
            </a:extLst>
          </p:cNvPr>
          <p:cNvSpPr txBox="1"/>
          <p:nvPr/>
        </p:nvSpPr>
        <p:spPr>
          <a:xfrm>
            <a:off x="2709503" y="5521761"/>
            <a:ext cx="3724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Wikimedia Commons, CC-BY-SA 4.0</a:t>
            </a:r>
          </a:p>
        </p:txBody>
      </p:sp>
      <p:pic>
        <p:nvPicPr>
          <p:cNvPr id="3" name="Grafik 2" descr="Ein Bild, das Person, draußen, Foto, Gruppe enthält.&#10;&#10;Automatisch generierte Beschreibung">
            <a:extLst>
              <a:ext uri="{FF2B5EF4-FFF2-40B4-BE49-F238E27FC236}">
                <a16:creationId xmlns:a16="http://schemas.microsoft.com/office/drawing/2014/main" id="{04706851-443E-4C95-8256-A5CCD76B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0" y="481564"/>
            <a:ext cx="7102040" cy="5052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18235" y="5805264"/>
            <a:ext cx="8307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„Verhaftung“ am „Eisernen Vorhang“, 1950er-Jahre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AAA8C94-FF31-494F-997D-900D85B92E4F}"/>
              </a:ext>
            </a:extLst>
          </p:cNvPr>
          <p:cNvSpPr txBox="1"/>
          <p:nvPr/>
        </p:nvSpPr>
        <p:spPr>
          <a:xfrm>
            <a:off x="3995688" y="5398681"/>
            <a:ext cx="1152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ABS</a:t>
            </a:r>
          </a:p>
        </p:txBody>
      </p:sp>
      <p:pic>
        <p:nvPicPr>
          <p:cNvPr id="3" name="Grafik 2" descr="Ein Bild, das draußen, Gras, Feld, Foto enthält.&#10;&#10;Automatisch generierte Beschreibung">
            <a:extLst>
              <a:ext uri="{FF2B5EF4-FFF2-40B4-BE49-F238E27FC236}">
                <a16:creationId xmlns:a16="http://schemas.microsoft.com/office/drawing/2014/main" id="{14D4C2CB-F7F0-4999-9024-FAE7F4654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968" y="448374"/>
            <a:ext cx="6818061" cy="49503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804255" y="6072206"/>
            <a:ext cx="5535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Flüchtlinge aus Ungarn, 1956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749018-630A-44A7-849B-16272FE48BA0}"/>
              </a:ext>
            </a:extLst>
          </p:cNvPr>
          <p:cNvSpPr txBox="1"/>
          <p:nvPr/>
        </p:nvSpPr>
        <p:spPr>
          <a:xfrm>
            <a:off x="3688585" y="5533069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Bundesheer</a:t>
            </a:r>
          </a:p>
        </p:txBody>
      </p:sp>
      <p:pic>
        <p:nvPicPr>
          <p:cNvPr id="3" name="Grafik 2" descr="Ein Bild, das draußen, Person, groß, Menge enthält.&#10;&#10;Automatisch generierte Beschreibung">
            <a:extLst>
              <a:ext uri="{FF2B5EF4-FFF2-40B4-BE49-F238E27FC236}">
                <a16:creationId xmlns:a16="http://schemas.microsoft.com/office/drawing/2014/main" id="{F5B9FAD0-83A5-40D7-B0E3-2BD2B763B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20217"/>
            <a:ext cx="7056784" cy="5012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547664" y="5949280"/>
            <a:ext cx="6107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Paneuropäisches Picknick, 1989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C6BC05-6A03-4D4E-958B-C6736F4E8630}"/>
              </a:ext>
            </a:extLst>
          </p:cNvPr>
          <p:cNvSpPr txBox="1"/>
          <p:nvPr/>
        </p:nvSpPr>
        <p:spPr>
          <a:xfrm>
            <a:off x="2709503" y="5556425"/>
            <a:ext cx="3724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Quelle. Wikimedia Commons, CC-BY-SA 4.0</a:t>
            </a:r>
          </a:p>
        </p:txBody>
      </p:sp>
      <p:pic>
        <p:nvPicPr>
          <p:cNvPr id="3" name="Grafik 2" descr="Ein Bild, das draußen, Person, Foto, darstellend enthält.&#10;&#10;Automatisch generierte Beschreibung">
            <a:extLst>
              <a:ext uri="{FF2B5EF4-FFF2-40B4-BE49-F238E27FC236}">
                <a16:creationId xmlns:a16="http://schemas.microsoft.com/office/drawing/2014/main" id="{CB0BA60C-0D9F-440C-9C1B-794B1B21B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70" y="512787"/>
            <a:ext cx="7440259" cy="501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941312" y="5857892"/>
            <a:ext cx="5261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Flucht in Zentralafrika</a:t>
            </a:r>
            <a:r>
              <a:rPr lang="de-AT" sz="3200"/>
              <a:t>, 2013</a:t>
            </a:r>
            <a:endParaRPr lang="de-AT" sz="32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3AA760D-2DFD-4361-A49B-92E3690EE73B}"/>
              </a:ext>
            </a:extLst>
          </p:cNvPr>
          <p:cNvSpPr txBox="1"/>
          <p:nvPr/>
        </p:nvSpPr>
        <p:spPr>
          <a:xfrm>
            <a:off x="3852091" y="5026881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Quelle: </a:t>
            </a:r>
            <a:r>
              <a:rPr lang="de-DE" sz="1400" dirty="0" err="1"/>
              <a:t>Pixabay</a:t>
            </a:r>
            <a:endParaRPr lang="de-DE" sz="1400" dirty="0"/>
          </a:p>
        </p:txBody>
      </p:sp>
      <p:pic>
        <p:nvPicPr>
          <p:cNvPr id="3" name="Grafik 2" descr="Ein Bild, das draußen, Pferd, Gruppe, Strand enthält.&#10;&#10;Automatisch generierte Beschreibung">
            <a:extLst>
              <a:ext uri="{FF2B5EF4-FFF2-40B4-BE49-F238E27FC236}">
                <a16:creationId xmlns:a16="http://schemas.microsoft.com/office/drawing/2014/main" id="{39D4F254-0B77-4AB3-92CC-BF87D4BFF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6" y="147280"/>
            <a:ext cx="8671068" cy="4879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Bildschirmpräsentation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Larissa-Design</vt:lpstr>
      <vt:lpstr>Bilder der Migration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Forced labour in todays Austria during World War II</dc:title>
  <dc:creator>Bacher</dc:creator>
  <cp:lastModifiedBy>Bacher</cp:lastModifiedBy>
  <cp:revision>344</cp:revision>
  <dcterms:created xsi:type="dcterms:W3CDTF">2008-11-14T10:28:40Z</dcterms:created>
  <dcterms:modified xsi:type="dcterms:W3CDTF">2020-03-19T14:36:18Z</dcterms:modified>
</cp:coreProperties>
</file>