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2"/>
    <p:sldMasterId id="2147483732" r:id="rId3"/>
  </p:sldMasterIdLst>
  <p:notesMasterIdLst>
    <p:notesMasterId r:id="rId15"/>
  </p:notesMasterIdLst>
  <p:sldIdLst>
    <p:sldId id="256" r:id="rId4"/>
    <p:sldId id="27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272" r:id="rId14"/>
  </p:sldIdLst>
  <p:sldSz cx="12192000" cy="6858000"/>
  <p:notesSz cx="6858000" cy="9144000"/>
  <p:embeddedFontLst>
    <p:embeddedFont>
      <p:font typeface="Interstate" panose="020B0604020202020204" charset="0"/>
      <p:regular r:id="rId16"/>
      <p:bold r:id="rId17"/>
      <p:italic r:id="rId18"/>
      <p:boldItalic r:id="rId19"/>
    </p:embeddedFont>
    <p:embeddedFont>
      <p:font typeface="Interstate Light" panose="020B0604020202020204" charset="0"/>
      <p:regular r:id="rId20"/>
    </p:embeddedFont>
    <p:embeddedFont>
      <p:font typeface="Oswald" panose="00000500000000000000" pitchFamily="2" charset="0"/>
      <p:regular r:id="rId21"/>
      <p:bold r:id="rId22"/>
    </p:embeddedFont>
    <p:embeddedFont>
      <p:font typeface="Oswald Medium" panose="00000600000000000000" pitchFamily="2" charset="0"/>
      <p:regular r:id="rId23"/>
    </p:embeddedFont>
  </p:embeddedFontLst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17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900"/>
    <a:srgbClr val="DF8000"/>
    <a:srgbClr val="4F5353"/>
    <a:srgbClr val="FDD700"/>
    <a:srgbClr val="005A9A"/>
    <a:srgbClr val="FBF7EB"/>
    <a:srgbClr val="F08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085"/>
    <p:restoredTop sz="86395"/>
  </p:normalViewPr>
  <p:slideViewPr>
    <p:cSldViewPr snapToGrid="0" snapToObjects="1">
      <p:cViewPr varScale="1">
        <p:scale>
          <a:sx n="69" d="100"/>
          <a:sy n="69" d="100"/>
        </p:scale>
        <p:origin x="1522" y="77"/>
      </p:cViewPr>
      <p:guideLst>
        <p:guide orient="horz" pos="799"/>
        <p:guide pos="17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0F5BF-6CE1-2A40-86CE-1B3D76646FA1}" type="datetimeFigureOut">
              <a:rPr lang="de-DE" smtClean="0"/>
              <a:t>05.12.2024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2DEA4-19D6-4340-B2BC-D99BF7F598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11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2DEA4-19D6-4340-B2BC-D99BF7F5988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2535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068B765B-62EB-6949-A45C-B4B906885AB0}"/>
              </a:ext>
            </a:extLst>
          </p:cNvPr>
          <p:cNvSpPr/>
          <p:nvPr userDrawn="1"/>
        </p:nvSpPr>
        <p:spPr>
          <a:xfrm>
            <a:off x="-89452" y="-99391"/>
            <a:ext cx="12279549" cy="6957391"/>
          </a:xfrm>
          <a:prstGeom prst="rect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BE3AA8-C693-E7E3-3FC9-45C942D843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9783" y="2838812"/>
            <a:ext cx="9144000" cy="142812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0" i="0">
                <a:solidFill>
                  <a:srgbClr val="4F5353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Gewalt</a:t>
            </a:r>
            <a:r>
              <a:rPr lang="en-GB" dirty="0"/>
              <a:t> hat </a:t>
            </a:r>
            <a:r>
              <a:rPr lang="en-GB" dirty="0" err="1"/>
              <a:t>viele</a:t>
            </a:r>
            <a:r>
              <a:rPr lang="en-GB" dirty="0"/>
              <a:t> </a:t>
            </a:r>
            <a:r>
              <a:rPr lang="en-GB" dirty="0" err="1"/>
              <a:t>Gesichter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 err="1"/>
              <a:t>Zivilcourage</a:t>
            </a:r>
            <a:r>
              <a:rPr lang="en-GB" dirty="0"/>
              <a:t> </a:t>
            </a:r>
            <a:r>
              <a:rPr lang="en-GB" dirty="0" err="1"/>
              <a:t>noch</a:t>
            </a:r>
            <a:r>
              <a:rPr lang="en-GB" dirty="0"/>
              <a:t> </a:t>
            </a:r>
            <a:r>
              <a:rPr lang="en-GB" dirty="0" err="1"/>
              <a:t>mehr</a:t>
            </a:r>
            <a:r>
              <a:rPr lang="en-GB" dirty="0"/>
              <a:t>.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24BAA-24CB-491F-F31E-D797D7DCCD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9783" y="5786659"/>
            <a:ext cx="9144000" cy="512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b="1" dirty="0">
                <a:solidFill>
                  <a:srgbClr val="525555"/>
                </a:solidFill>
                <a:effectLst/>
                <a:latin typeface="Interstate" pitchFamily="2" charset="77"/>
              </a:rPr>
              <a:t>Informationsveranstaltung der Gemeinde </a:t>
            </a:r>
            <a:br>
              <a:rPr lang="de-AT" b="1" dirty="0">
                <a:solidFill>
                  <a:srgbClr val="525555"/>
                </a:solidFill>
                <a:effectLst/>
                <a:latin typeface="Interstate" pitchFamily="2" charset="77"/>
              </a:rPr>
            </a:br>
            <a:r>
              <a:rPr lang="de-AT" b="1" dirty="0">
                <a:solidFill>
                  <a:srgbClr val="525555"/>
                </a:solidFill>
                <a:effectLst/>
                <a:latin typeface="Interstate" pitchFamily="2" charset="77"/>
              </a:rPr>
              <a:t>zum Thema häusliche Gewalt.</a:t>
            </a:r>
            <a:endParaRPr lang="de-AT" dirty="0">
              <a:solidFill>
                <a:srgbClr val="525555"/>
              </a:solidFill>
              <a:effectLst/>
              <a:latin typeface="Interstate" pitchFamily="2" charset="77"/>
            </a:endParaRPr>
          </a:p>
        </p:txBody>
      </p:sp>
      <p:pic>
        <p:nvPicPr>
          <p:cNvPr id="10" name="Grafik 9" descr="Kampagnenlogo des Gemeindepakets &quot;Gewalt erkennen und reagieren&quot;">
            <a:extLst>
              <a:ext uri="{FF2B5EF4-FFF2-40B4-BE49-F238E27FC236}">
                <a16:creationId xmlns:a16="http://schemas.microsoft.com/office/drawing/2014/main" id="{D6BD7480-EE0A-DB47-B0DA-18C2E09DAF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0336" y="136525"/>
            <a:ext cx="4760575" cy="1539347"/>
          </a:xfrm>
          <a:prstGeom prst="rect">
            <a:avLst/>
          </a:prstGeom>
        </p:spPr>
      </p:pic>
      <p:pic>
        <p:nvPicPr>
          <p:cNvPr id="12" name="Grafik 11" descr="In diesem Bild sind drei Frauen und ein Mann zu sehen. Alle Personen strecken ihren rechten Arm gerade aus und zeigen die Handfläche in die Kamera. Mit dieser Stopp-Geste sprechen sich die Akteurinnen gegen häusliche Gewalt aus.">
            <a:extLst>
              <a:ext uri="{FF2B5EF4-FFF2-40B4-BE49-F238E27FC236}">
                <a16:creationId xmlns:a16="http://schemas.microsoft.com/office/drawing/2014/main" id="{088ABDFE-BFFF-0A41-8755-95E3AEA759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70355" y="0"/>
            <a:ext cx="5231584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0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8D545B6-AB0B-4CC4-FA20-06D071F53517}"/>
              </a:ext>
            </a:extLst>
          </p:cNvPr>
          <p:cNvSpPr/>
          <p:nvPr userDrawn="1"/>
        </p:nvSpPr>
        <p:spPr>
          <a:xfrm>
            <a:off x="1902" y="0"/>
            <a:ext cx="12190098" cy="6858000"/>
          </a:xfrm>
          <a:prstGeom prst="rect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5E339F0-74F5-D786-BC46-17D3F785B97A}"/>
              </a:ext>
            </a:extLst>
          </p:cNvPr>
          <p:cNvSpPr txBox="1">
            <a:spLocks/>
          </p:cNvSpPr>
          <p:nvPr userDrawn="1"/>
        </p:nvSpPr>
        <p:spPr>
          <a:xfrm>
            <a:off x="9015476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C78D5C4-AE59-486C-8E6B-BA7CCDCB6526}"/>
              </a:ext>
            </a:extLst>
          </p:cNvPr>
          <p:cNvSpPr txBox="1">
            <a:spLocks/>
          </p:cNvSpPr>
          <p:nvPr userDrawn="1"/>
        </p:nvSpPr>
        <p:spPr>
          <a:xfrm>
            <a:off x="289560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B2E8236E-3EBA-2C0B-D743-BE1A94B9E926}"/>
              </a:ext>
            </a:extLst>
          </p:cNvPr>
          <p:cNvCxnSpPr/>
          <p:nvPr userDrawn="1"/>
        </p:nvCxnSpPr>
        <p:spPr>
          <a:xfrm>
            <a:off x="0" y="639318"/>
            <a:ext cx="1219200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71DC3-93FB-D205-32D4-8F2530FC2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26932"/>
            <a:ext cx="5157787" cy="6225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 i="0">
                <a:solidFill>
                  <a:srgbClr val="4F5353"/>
                </a:solidFill>
                <a:latin typeface="Interstate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23EE46-1303-7ECD-C70D-57891D6BE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95932"/>
            <a:ext cx="5157787" cy="3045114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400" b="0" i="0">
                <a:solidFill>
                  <a:srgbClr val="4F5353"/>
                </a:solidFill>
                <a:latin typeface="Interstate Light" pitchFamily="2" charset="77"/>
              </a:defRPr>
            </a:lvl1pPr>
            <a:lvl2pPr>
              <a:lnSpc>
                <a:spcPct val="110000"/>
              </a:lnSpc>
              <a:defRPr b="0" i="0">
                <a:solidFill>
                  <a:srgbClr val="4F5353"/>
                </a:solidFill>
                <a:latin typeface="Interstate Light" pitchFamily="2" charset="77"/>
              </a:defRPr>
            </a:lvl2pPr>
            <a:lvl3pPr>
              <a:lnSpc>
                <a:spcPct val="110000"/>
              </a:lnSpc>
              <a:defRPr b="0" i="0">
                <a:solidFill>
                  <a:srgbClr val="4F5353"/>
                </a:solidFill>
                <a:latin typeface="Interstate Light" pitchFamily="2" charset="77"/>
              </a:defRPr>
            </a:lvl3pPr>
            <a:lvl4pPr>
              <a:lnSpc>
                <a:spcPct val="110000"/>
              </a:lnSpc>
              <a:defRPr b="0" i="0">
                <a:solidFill>
                  <a:srgbClr val="4F5353"/>
                </a:solidFill>
                <a:latin typeface="Interstate Light" pitchFamily="2" charset="77"/>
              </a:defRPr>
            </a:lvl4pPr>
            <a:lvl5pPr>
              <a:lnSpc>
                <a:spcPct val="110000"/>
              </a:lnSpc>
              <a:defRPr b="0" i="0">
                <a:solidFill>
                  <a:srgbClr val="4F5353"/>
                </a:solidFill>
                <a:latin typeface="Interstate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F785130-5587-A057-9F67-4F58B63164C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194108" y="2126932"/>
            <a:ext cx="5157787" cy="6225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 i="0">
                <a:solidFill>
                  <a:srgbClr val="4F5353"/>
                </a:solidFill>
                <a:latin typeface="Interstate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123B35C-CDC1-6BA1-1855-E4585C31A79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94108" y="2895932"/>
            <a:ext cx="5157787" cy="3045114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400" b="0" i="0">
                <a:solidFill>
                  <a:srgbClr val="4F5353"/>
                </a:solidFill>
                <a:latin typeface="Interstate Light" pitchFamily="2" charset="77"/>
              </a:defRPr>
            </a:lvl1pPr>
            <a:lvl2pPr>
              <a:lnSpc>
                <a:spcPct val="110000"/>
              </a:lnSpc>
              <a:defRPr b="0" i="0">
                <a:solidFill>
                  <a:srgbClr val="4F5353"/>
                </a:solidFill>
                <a:latin typeface="Interstate Light" pitchFamily="2" charset="77"/>
              </a:defRPr>
            </a:lvl2pPr>
            <a:lvl3pPr>
              <a:lnSpc>
                <a:spcPct val="110000"/>
              </a:lnSpc>
              <a:defRPr b="0" i="0">
                <a:solidFill>
                  <a:srgbClr val="4F5353"/>
                </a:solidFill>
                <a:latin typeface="Interstate Light" pitchFamily="2" charset="77"/>
              </a:defRPr>
            </a:lvl3pPr>
            <a:lvl4pPr>
              <a:lnSpc>
                <a:spcPct val="110000"/>
              </a:lnSpc>
              <a:defRPr b="0" i="0">
                <a:solidFill>
                  <a:srgbClr val="4F5353"/>
                </a:solidFill>
                <a:latin typeface="Interstate Light" pitchFamily="2" charset="77"/>
              </a:defRPr>
            </a:lvl4pPr>
            <a:lvl5pPr>
              <a:lnSpc>
                <a:spcPct val="110000"/>
              </a:lnSpc>
              <a:defRPr b="0" i="0">
                <a:solidFill>
                  <a:srgbClr val="4F5353"/>
                </a:solidFill>
                <a:latin typeface="Interstate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BAAEBE4-AA11-B64C-B389-C7DA02B38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455581"/>
            <a:ext cx="9475396" cy="547146"/>
          </a:xfrm>
          <a:prstGeom prst="rect">
            <a:avLst/>
          </a:prstGeom>
        </p:spPr>
        <p:txBody>
          <a:bodyPr/>
          <a:lstStyle>
            <a:lvl1pPr>
              <a:defRPr sz="38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Platzhalterüberschrift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29523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754402D-4709-F169-78D2-71CB8D7D2FE7}"/>
              </a:ext>
            </a:extLst>
          </p:cNvPr>
          <p:cNvSpPr/>
          <p:nvPr userDrawn="1"/>
        </p:nvSpPr>
        <p:spPr>
          <a:xfrm>
            <a:off x="1902" y="0"/>
            <a:ext cx="12190098" cy="6858000"/>
          </a:xfrm>
          <a:prstGeom prst="rect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CC25838-6CE4-47E9-1CC4-A27576424D1A}"/>
              </a:ext>
            </a:extLst>
          </p:cNvPr>
          <p:cNvSpPr/>
          <p:nvPr userDrawn="1"/>
        </p:nvSpPr>
        <p:spPr>
          <a:xfrm>
            <a:off x="1063484" y="2013208"/>
            <a:ext cx="4989445" cy="2061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AD2EF-9E41-EBB6-A6A0-A851B9CD8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5476" y="195302"/>
            <a:ext cx="2743200" cy="319812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4F5353"/>
                </a:solidFill>
                <a:latin typeface="Interstate" pitchFamily="2" charset="77"/>
              </a:defRPr>
            </a:lvl1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AC657AE-7C0E-7647-AFAD-5DE36055F483}"/>
              </a:ext>
            </a:extLst>
          </p:cNvPr>
          <p:cNvSpPr txBox="1">
            <a:spLocks/>
          </p:cNvSpPr>
          <p:nvPr userDrawn="1"/>
        </p:nvSpPr>
        <p:spPr>
          <a:xfrm>
            <a:off x="289560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0240EBE7-6501-094E-985F-85B75306BBA5}"/>
              </a:ext>
            </a:extLst>
          </p:cNvPr>
          <p:cNvCxnSpPr/>
          <p:nvPr userDrawn="1"/>
        </p:nvCxnSpPr>
        <p:spPr>
          <a:xfrm>
            <a:off x="0" y="639318"/>
            <a:ext cx="1219200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6936ADB-DCB5-00D2-F977-1F80AA30A96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95397" y="2562792"/>
            <a:ext cx="4470888" cy="13035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Ipsa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prero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invende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leniet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volupiciis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mi.</a:t>
            </a:r>
            <a:b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</a:b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8AD6114-C020-1B5D-442F-47CD0A26A0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95398" y="2136914"/>
            <a:ext cx="4470888" cy="42587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i="0">
                <a:solidFill>
                  <a:srgbClr val="4F5353"/>
                </a:solidFill>
                <a:latin typeface="Interstate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Platzhaltertitel</a:t>
            </a:r>
            <a:endParaRPr lang="en-GB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692E8A4-40E5-8B44-5FB6-6B72B758269F}"/>
              </a:ext>
            </a:extLst>
          </p:cNvPr>
          <p:cNvSpPr/>
          <p:nvPr userDrawn="1"/>
        </p:nvSpPr>
        <p:spPr>
          <a:xfrm>
            <a:off x="1063484" y="4189877"/>
            <a:ext cx="4989445" cy="2061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AD2E8CC-551F-81E3-3F12-B39927776BD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295397" y="4709644"/>
            <a:ext cx="4470888" cy="13035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Ipsa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prero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invende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leniet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volupiciis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mi.</a:t>
            </a:r>
            <a:b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</a:b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mi.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467BAA4-4986-F3CB-DD56-84392D9461BB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295398" y="4283766"/>
            <a:ext cx="4470888" cy="42587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i="0">
                <a:solidFill>
                  <a:srgbClr val="4F5353"/>
                </a:solidFill>
                <a:latin typeface="Interstate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Platzhaltertitel</a:t>
            </a:r>
            <a:endParaRPr lang="en-GB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67A559C5-DEFF-5B82-3647-CD7FF358D054}"/>
              </a:ext>
            </a:extLst>
          </p:cNvPr>
          <p:cNvSpPr/>
          <p:nvPr userDrawn="1"/>
        </p:nvSpPr>
        <p:spPr>
          <a:xfrm>
            <a:off x="6152319" y="2013208"/>
            <a:ext cx="4989445" cy="2061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DBC70C7F-9D9D-B4AD-0FB0-1A691A1BCD4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384232" y="2562792"/>
            <a:ext cx="4470888" cy="13035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Ipsa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prero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invende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leniet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volupiciis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mi.</a:t>
            </a:r>
            <a:b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</a:b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mi.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01181C9-E5C5-AAAA-D6A9-F238BA7ECF7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384233" y="2136914"/>
            <a:ext cx="4470888" cy="42587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i="0">
                <a:solidFill>
                  <a:srgbClr val="4F5353"/>
                </a:solidFill>
                <a:latin typeface="Interstate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Platzhaltertitel</a:t>
            </a:r>
            <a:endParaRPr lang="en-GB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8977AFA2-81A9-0D60-2549-A45F0BF7CFA3}"/>
              </a:ext>
            </a:extLst>
          </p:cNvPr>
          <p:cNvSpPr/>
          <p:nvPr userDrawn="1"/>
        </p:nvSpPr>
        <p:spPr>
          <a:xfrm>
            <a:off x="6152319" y="4189877"/>
            <a:ext cx="4989445" cy="2061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6AF7D7CB-17E2-2ED1-F274-52B3E454956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6384232" y="4739461"/>
            <a:ext cx="4470888" cy="13035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Ipsa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prero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invende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leniet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volupiciis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mi.</a:t>
            </a:r>
            <a:b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</a:b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1E86331-F6C9-916B-B298-C42285D26E4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384233" y="4313583"/>
            <a:ext cx="4470888" cy="42587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i="0">
                <a:solidFill>
                  <a:srgbClr val="4F5353"/>
                </a:solidFill>
                <a:latin typeface="Interstate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Platzhaltertitel</a:t>
            </a:r>
            <a:endParaRPr lang="en-GB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EDF33FE-778B-DF4C-A873-D89F132205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919" y="1253123"/>
            <a:ext cx="9475396" cy="547146"/>
          </a:xfrm>
          <a:prstGeom prst="rect">
            <a:avLst/>
          </a:prstGeom>
        </p:spPr>
        <p:txBody>
          <a:bodyPr/>
          <a:lstStyle>
            <a:lvl1pPr>
              <a:defRPr sz="38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Platzhalterüberschrift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556777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4AF84108-2D1D-5F7F-2B28-D77204FF0B8B}"/>
              </a:ext>
            </a:extLst>
          </p:cNvPr>
          <p:cNvSpPr/>
          <p:nvPr userDrawn="1"/>
        </p:nvSpPr>
        <p:spPr>
          <a:xfrm>
            <a:off x="0" y="0"/>
            <a:ext cx="12190098" cy="6858000"/>
          </a:xfrm>
          <a:prstGeom prst="rect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4CD4D09-4D4A-CA3E-FD0D-AB5BBDB90AE4}"/>
              </a:ext>
            </a:extLst>
          </p:cNvPr>
          <p:cNvSpPr txBox="1">
            <a:spLocks/>
          </p:cNvSpPr>
          <p:nvPr userDrawn="1"/>
        </p:nvSpPr>
        <p:spPr>
          <a:xfrm>
            <a:off x="9013574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9D4505F8-B069-25B1-F1E8-E31EC2CBBE19}"/>
              </a:ext>
            </a:extLst>
          </p:cNvPr>
          <p:cNvSpPr txBox="1">
            <a:spLocks/>
          </p:cNvSpPr>
          <p:nvPr userDrawn="1"/>
        </p:nvSpPr>
        <p:spPr>
          <a:xfrm>
            <a:off x="287658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D6918C53-DBD3-607B-1860-7D1BB8047144}"/>
              </a:ext>
            </a:extLst>
          </p:cNvPr>
          <p:cNvCxnSpPr/>
          <p:nvPr userDrawn="1"/>
        </p:nvCxnSpPr>
        <p:spPr>
          <a:xfrm>
            <a:off x="-1902" y="639318"/>
            <a:ext cx="1219200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DFB1BA0-0F0B-2925-9629-CB0C73BC6C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743911"/>
            <a:ext cx="3932237" cy="7406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8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Einstieg</a:t>
            </a:r>
            <a:r>
              <a:rPr lang="en-GB" dirty="0"/>
              <a:t> ins Thema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5C74E-17E5-F158-05BF-7E2EE88CC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43911"/>
            <a:ext cx="6172200" cy="41171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 b="0" i="0">
                <a:solidFill>
                  <a:srgbClr val="4F5353"/>
                </a:solidFill>
                <a:latin typeface="Interstate Light" pitchFamily="2" charset="77"/>
              </a:defRPr>
            </a:lvl1pPr>
            <a:lvl2pPr>
              <a:defRPr sz="2200" b="0" i="0">
                <a:solidFill>
                  <a:srgbClr val="4F5353"/>
                </a:solidFill>
                <a:latin typeface="Interstate Light" pitchFamily="2" charset="77"/>
              </a:defRPr>
            </a:lvl2pPr>
            <a:lvl3pPr>
              <a:defRPr sz="2200" b="0" i="0">
                <a:solidFill>
                  <a:srgbClr val="4F5353"/>
                </a:solidFill>
                <a:latin typeface="Interstate Light" pitchFamily="2" charset="77"/>
              </a:defRPr>
            </a:lvl3pPr>
            <a:lvl4pPr>
              <a:defRPr sz="2200" b="0" i="0">
                <a:solidFill>
                  <a:srgbClr val="4F5353"/>
                </a:solidFill>
                <a:latin typeface="Interstate Light" pitchFamily="2" charset="77"/>
              </a:defRPr>
            </a:lvl4pPr>
            <a:lvl5pPr>
              <a:defRPr sz="2200" b="0" i="0">
                <a:solidFill>
                  <a:srgbClr val="4F5353"/>
                </a:solidFill>
                <a:latin typeface="Interstate Light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4D607-966E-7BC3-6247-2329CE4E7B3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93281"/>
            <a:ext cx="3932237" cy="30148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Ipsa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prero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invende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leniet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volupiciis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.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et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autentiae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nihicitio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et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tem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.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Lorrum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eossinu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llignis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essinvel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il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modit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reperferi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sed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dolupti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274804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CF38AF27-4CB5-6B45-90EA-792D2EEDA7AF}"/>
              </a:ext>
            </a:extLst>
          </p:cNvPr>
          <p:cNvSpPr/>
          <p:nvPr userDrawn="1"/>
        </p:nvSpPr>
        <p:spPr>
          <a:xfrm>
            <a:off x="-1594663" y="-3439214"/>
            <a:ext cx="7821388" cy="7821388"/>
          </a:xfrm>
          <a:prstGeom prst="ellipse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0BDE030-1CA6-96C0-F7CC-E19C6517C955}"/>
              </a:ext>
            </a:extLst>
          </p:cNvPr>
          <p:cNvSpPr txBox="1">
            <a:spLocks/>
          </p:cNvSpPr>
          <p:nvPr userDrawn="1"/>
        </p:nvSpPr>
        <p:spPr>
          <a:xfrm>
            <a:off x="9013574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CDB0907-3907-D6A2-2C3A-03EDA7F02539}"/>
              </a:ext>
            </a:extLst>
          </p:cNvPr>
          <p:cNvSpPr txBox="1">
            <a:spLocks/>
          </p:cNvSpPr>
          <p:nvPr userDrawn="1"/>
        </p:nvSpPr>
        <p:spPr>
          <a:xfrm>
            <a:off x="287658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7E77DF10-688E-FD15-CF17-618EC431D076}"/>
              </a:ext>
            </a:extLst>
          </p:cNvPr>
          <p:cNvCxnSpPr/>
          <p:nvPr userDrawn="1"/>
        </p:nvCxnSpPr>
        <p:spPr>
          <a:xfrm>
            <a:off x="-1902" y="639318"/>
            <a:ext cx="1219200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2FA51155-3CDA-A544-8FC6-BC0B41DE63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162877"/>
            <a:ext cx="3932237" cy="136886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8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Platzhalter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für </a:t>
            </a:r>
            <a:r>
              <a:rPr lang="en-GB" dirty="0" err="1"/>
              <a:t>eine</a:t>
            </a:r>
            <a:r>
              <a:rPr lang="en-GB" dirty="0"/>
              <a:t> Headline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74735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CF38AF27-4CB5-6B45-90EA-792D2EEDA7AF}"/>
              </a:ext>
            </a:extLst>
          </p:cNvPr>
          <p:cNvSpPr/>
          <p:nvPr userDrawn="1"/>
        </p:nvSpPr>
        <p:spPr>
          <a:xfrm>
            <a:off x="-1594663" y="-3439214"/>
            <a:ext cx="7821388" cy="7821388"/>
          </a:xfrm>
          <a:prstGeom prst="ellipse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52CEC3-551F-9E43-86AE-36D9CCB95B3A}"/>
              </a:ext>
            </a:extLst>
          </p:cNvPr>
          <p:cNvSpPr/>
          <p:nvPr userDrawn="1"/>
        </p:nvSpPr>
        <p:spPr>
          <a:xfrm>
            <a:off x="6378039" y="3312366"/>
            <a:ext cx="783772" cy="783772"/>
          </a:xfrm>
          <a:prstGeom prst="ellipse">
            <a:avLst/>
          </a:prstGeom>
          <a:solidFill>
            <a:srgbClr val="F0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i="0" dirty="0">
                <a:latin typeface="Interstate" pitchFamily="2" charset="77"/>
              </a:rPr>
              <a:t>01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D7E2AAD-A934-814F-890B-B1D1240223F2}"/>
              </a:ext>
            </a:extLst>
          </p:cNvPr>
          <p:cNvSpPr/>
          <p:nvPr userDrawn="1"/>
        </p:nvSpPr>
        <p:spPr>
          <a:xfrm>
            <a:off x="6378039" y="4282749"/>
            <a:ext cx="783772" cy="783772"/>
          </a:xfrm>
          <a:prstGeom prst="ellipse">
            <a:avLst/>
          </a:prstGeom>
          <a:solidFill>
            <a:srgbClr val="F0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i="0" dirty="0">
                <a:latin typeface="Interstate" pitchFamily="2" charset="77"/>
              </a:rPr>
              <a:t>02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559488-4434-6148-A124-081AE02D0478}"/>
              </a:ext>
            </a:extLst>
          </p:cNvPr>
          <p:cNvSpPr/>
          <p:nvPr userDrawn="1"/>
        </p:nvSpPr>
        <p:spPr>
          <a:xfrm>
            <a:off x="6375812" y="5253132"/>
            <a:ext cx="783772" cy="783772"/>
          </a:xfrm>
          <a:prstGeom prst="ellipse">
            <a:avLst/>
          </a:prstGeom>
          <a:solidFill>
            <a:srgbClr val="F0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i="0" dirty="0">
                <a:latin typeface="Interstate" pitchFamily="2" charset="77"/>
              </a:rPr>
              <a:t>03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0BDE030-1CA6-96C0-F7CC-E19C6517C955}"/>
              </a:ext>
            </a:extLst>
          </p:cNvPr>
          <p:cNvSpPr txBox="1">
            <a:spLocks/>
          </p:cNvSpPr>
          <p:nvPr userDrawn="1"/>
        </p:nvSpPr>
        <p:spPr>
          <a:xfrm>
            <a:off x="9013574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CDB0907-3907-D6A2-2C3A-03EDA7F02539}"/>
              </a:ext>
            </a:extLst>
          </p:cNvPr>
          <p:cNvSpPr txBox="1">
            <a:spLocks/>
          </p:cNvSpPr>
          <p:nvPr userDrawn="1"/>
        </p:nvSpPr>
        <p:spPr>
          <a:xfrm>
            <a:off x="287658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7E77DF10-688E-FD15-CF17-618EC431D076}"/>
              </a:ext>
            </a:extLst>
          </p:cNvPr>
          <p:cNvCxnSpPr/>
          <p:nvPr userDrawn="1"/>
        </p:nvCxnSpPr>
        <p:spPr>
          <a:xfrm>
            <a:off x="-1902" y="639318"/>
            <a:ext cx="1219200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72EB160-71D1-AFC8-9C21-FF410D246476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308670" y="3485223"/>
            <a:ext cx="4628225" cy="3077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Platzhalter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endParaRPr lang="de-AT" dirty="0">
              <a:solidFill>
                <a:srgbClr val="535556"/>
              </a:solidFill>
              <a:effectLst/>
              <a:latin typeface="Interstate Light" pitchFamily="2" charset="77"/>
            </a:endParaRP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8EBBC87E-F6DC-CA3D-BAD7-B784881D4FFB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308671" y="4352806"/>
            <a:ext cx="4628225" cy="6757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endParaRPr lang="de-AT" dirty="0">
              <a:solidFill>
                <a:srgbClr val="535556"/>
              </a:solidFill>
              <a:effectLst/>
              <a:latin typeface="Interstate Light" pitchFamily="2" charset="77"/>
            </a:endParaRP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0364700-1281-E630-F587-5169DA9B4B2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08670" y="5482988"/>
            <a:ext cx="4628225" cy="3077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Platzhalter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endParaRPr lang="de-AT" dirty="0">
              <a:solidFill>
                <a:srgbClr val="535556"/>
              </a:solidFill>
              <a:effectLst/>
              <a:latin typeface="Interstate Light" pitchFamily="2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E8138E3-25E2-9587-246C-B0194BE76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162877"/>
            <a:ext cx="3932237" cy="136886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8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Platzhalter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für </a:t>
            </a:r>
            <a:r>
              <a:rPr lang="en-GB" dirty="0" err="1"/>
              <a:t>eine</a:t>
            </a:r>
            <a:r>
              <a:rPr lang="en-GB" dirty="0"/>
              <a:t> Headline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003410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CF38AF27-4CB5-6B45-90EA-792D2EEDA7AF}"/>
              </a:ext>
            </a:extLst>
          </p:cNvPr>
          <p:cNvSpPr/>
          <p:nvPr userDrawn="1"/>
        </p:nvSpPr>
        <p:spPr>
          <a:xfrm>
            <a:off x="-1594663" y="-3439214"/>
            <a:ext cx="7821388" cy="7821388"/>
          </a:xfrm>
          <a:prstGeom prst="ellipse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6C52CFD-61AB-794C-BB0B-E878AF34A0F7}"/>
              </a:ext>
            </a:extLst>
          </p:cNvPr>
          <p:cNvSpPr/>
          <p:nvPr userDrawn="1"/>
        </p:nvSpPr>
        <p:spPr>
          <a:xfrm>
            <a:off x="6375812" y="2341983"/>
            <a:ext cx="783772" cy="783772"/>
          </a:xfrm>
          <a:prstGeom prst="ellipse">
            <a:avLst/>
          </a:prstGeom>
          <a:solidFill>
            <a:srgbClr val="F0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i="0" dirty="0">
                <a:latin typeface="Interstate" pitchFamily="2" charset="77"/>
              </a:rPr>
              <a:t>01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52CEC3-551F-9E43-86AE-36D9CCB95B3A}"/>
              </a:ext>
            </a:extLst>
          </p:cNvPr>
          <p:cNvSpPr/>
          <p:nvPr userDrawn="1"/>
        </p:nvSpPr>
        <p:spPr>
          <a:xfrm>
            <a:off x="6378039" y="3312366"/>
            <a:ext cx="783772" cy="783772"/>
          </a:xfrm>
          <a:prstGeom prst="ellipse">
            <a:avLst/>
          </a:prstGeom>
          <a:solidFill>
            <a:srgbClr val="F0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i="0" dirty="0">
                <a:latin typeface="Interstate" pitchFamily="2" charset="77"/>
              </a:rPr>
              <a:t>02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D7E2AAD-A934-814F-890B-B1D1240223F2}"/>
              </a:ext>
            </a:extLst>
          </p:cNvPr>
          <p:cNvSpPr/>
          <p:nvPr userDrawn="1"/>
        </p:nvSpPr>
        <p:spPr>
          <a:xfrm>
            <a:off x="6378039" y="4282749"/>
            <a:ext cx="783772" cy="783772"/>
          </a:xfrm>
          <a:prstGeom prst="ellipse">
            <a:avLst/>
          </a:prstGeom>
          <a:solidFill>
            <a:srgbClr val="F0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i="0" dirty="0">
                <a:latin typeface="Interstate" pitchFamily="2" charset="77"/>
              </a:rPr>
              <a:t>03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559488-4434-6148-A124-081AE02D0478}"/>
              </a:ext>
            </a:extLst>
          </p:cNvPr>
          <p:cNvSpPr/>
          <p:nvPr userDrawn="1"/>
        </p:nvSpPr>
        <p:spPr>
          <a:xfrm>
            <a:off x="6375812" y="5253132"/>
            <a:ext cx="783772" cy="783772"/>
          </a:xfrm>
          <a:prstGeom prst="ellipse">
            <a:avLst/>
          </a:prstGeom>
          <a:solidFill>
            <a:srgbClr val="F0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i="0" dirty="0">
                <a:latin typeface="Interstate" pitchFamily="2" charset="77"/>
              </a:rPr>
              <a:t>04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0BDE030-1CA6-96C0-F7CC-E19C6517C955}"/>
              </a:ext>
            </a:extLst>
          </p:cNvPr>
          <p:cNvSpPr txBox="1">
            <a:spLocks/>
          </p:cNvSpPr>
          <p:nvPr userDrawn="1"/>
        </p:nvSpPr>
        <p:spPr>
          <a:xfrm>
            <a:off x="9013574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CDB0907-3907-D6A2-2C3A-03EDA7F02539}"/>
              </a:ext>
            </a:extLst>
          </p:cNvPr>
          <p:cNvSpPr txBox="1">
            <a:spLocks/>
          </p:cNvSpPr>
          <p:nvPr userDrawn="1"/>
        </p:nvSpPr>
        <p:spPr>
          <a:xfrm>
            <a:off x="287658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7E77DF10-688E-FD15-CF17-618EC431D076}"/>
              </a:ext>
            </a:extLst>
          </p:cNvPr>
          <p:cNvCxnSpPr/>
          <p:nvPr userDrawn="1"/>
        </p:nvCxnSpPr>
        <p:spPr>
          <a:xfrm>
            <a:off x="-1902" y="639318"/>
            <a:ext cx="1219200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20918F2-00C9-869C-A2EA-28066981142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308671" y="2355041"/>
            <a:ext cx="4628225" cy="6757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Ipsa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prero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endParaRPr lang="de-AT" dirty="0">
              <a:solidFill>
                <a:srgbClr val="535556"/>
              </a:solidFill>
              <a:effectLst/>
              <a:latin typeface="Interstate Light" pitchFamily="2" charset="77"/>
            </a:endParaRP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72EB160-71D1-AFC8-9C21-FF410D246476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308670" y="3485223"/>
            <a:ext cx="4628225" cy="3077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Platzhalter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endParaRPr lang="de-AT" dirty="0">
              <a:solidFill>
                <a:srgbClr val="535556"/>
              </a:solidFill>
              <a:effectLst/>
              <a:latin typeface="Interstate Light" pitchFamily="2" charset="77"/>
            </a:endParaRP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8EBBC87E-F6DC-CA3D-BAD7-B784881D4FFB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308671" y="4352806"/>
            <a:ext cx="4628225" cy="6757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endParaRPr lang="de-AT" dirty="0">
              <a:solidFill>
                <a:srgbClr val="535556"/>
              </a:solidFill>
              <a:effectLst/>
              <a:latin typeface="Interstate Light" pitchFamily="2" charset="77"/>
            </a:endParaRP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0364700-1281-E630-F587-5169DA9B4B2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08670" y="5482988"/>
            <a:ext cx="4628225" cy="3077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Platzhalter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endParaRPr lang="de-AT" dirty="0">
              <a:solidFill>
                <a:srgbClr val="535556"/>
              </a:solidFill>
              <a:effectLst/>
              <a:latin typeface="Interstate Light" pitchFamily="2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79151FB-D76A-D07E-ED7E-3E3E549299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162877"/>
            <a:ext cx="3932237" cy="136886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8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Platzhalter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für </a:t>
            </a:r>
            <a:r>
              <a:rPr lang="en-GB" dirty="0" err="1"/>
              <a:t>eine</a:t>
            </a:r>
            <a:r>
              <a:rPr lang="en-GB" dirty="0"/>
              <a:t> Headline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261485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CF38AF27-4CB5-6B45-90EA-792D2EEDA7AF}"/>
              </a:ext>
            </a:extLst>
          </p:cNvPr>
          <p:cNvSpPr/>
          <p:nvPr userDrawn="1"/>
        </p:nvSpPr>
        <p:spPr>
          <a:xfrm>
            <a:off x="-1594663" y="-3439214"/>
            <a:ext cx="7821388" cy="7821388"/>
          </a:xfrm>
          <a:prstGeom prst="ellipse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756EEF7-EDA5-E947-AD22-CBBCC7D5C0BD}"/>
              </a:ext>
            </a:extLst>
          </p:cNvPr>
          <p:cNvSpPr/>
          <p:nvPr userDrawn="1"/>
        </p:nvSpPr>
        <p:spPr>
          <a:xfrm>
            <a:off x="6375812" y="1371600"/>
            <a:ext cx="783772" cy="783772"/>
          </a:xfrm>
          <a:prstGeom prst="ellipse">
            <a:avLst/>
          </a:prstGeom>
          <a:solidFill>
            <a:srgbClr val="F0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i="0" dirty="0">
                <a:latin typeface="Interstate" pitchFamily="2" charset="77"/>
              </a:rPr>
              <a:t>01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6C52CFD-61AB-794C-BB0B-E878AF34A0F7}"/>
              </a:ext>
            </a:extLst>
          </p:cNvPr>
          <p:cNvSpPr/>
          <p:nvPr userDrawn="1"/>
        </p:nvSpPr>
        <p:spPr>
          <a:xfrm>
            <a:off x="6375812" y="2341983"/>
            <a:ext cx="783772" cy="783772"/>
          </a:xfrm>
          <a:prstGeom prst="ellipse">
            <a:avLst/>
          </a:prstGeom>
          <a:solidFill>
            <a:srgbClr val="F0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i="0" dirty="0">
                <a:latin typeface="Interstate" pitchFamily="2" charset="77"/>
              </a:rPr>
              <a:t>02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52CEC3-551F-9E43-86AE-36D9CCB95B3A}"/>
              </a:ext>
            </a:extLst>
          </p:cNvPr>
          <p:cNvSpPr/>
          <p:nvPr userDrawn="1"/>
        </p:nvSpPr>
        <p:spPr>
          <a:xfrm>
            <a:off x="6378039" y="3312366"/>
            <a:ext cx="783772" cy="783772"/>
          </a:xfrm>
          <a:prstGeom prst="ellipse">
            <a:avLst/>
          </a:prstGeom>
          <a:solidFill>
            <a:srgbClr val="F0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i="0" dirty="0">
                <a:latin typeface="Interstate" pitchFamily="2" charset="77"/>
              </a:rPr>
              <a:t>03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D7E2AAD-A934-814F-890B-B1D1240223F2}"/>
              </a:ext>
            </a:extLst>
          </p:cNvPr>
          <p:cNvSpPr/>
          <p:nvPr userDrawn="1"/>
        </p:nvSpPr>
        <p:spPr>
          <a:xfrm>
            <a:off x="6378039" y="4282749"/>
            <a:ext cx="783772" cy="783772"/>
          </a:xfrm>
          <a:prstGeom prst="ellipse">
            <a:avLst/>
          </a:prstGeom>
          <a:solidFill>
            <a:srgbClr val="F0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i="0" dirty="0">
                <a:latin typeface="Interstate" pitchFamily="2" charset="77"/>
              </a:rPr>
              <a:t>04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559488-4434-6148-A124-081AE02D0478}"/>
              </a:ext>
            </a:extLst>
          </p:cNvPr>
          <p:cNvSpPr/>
          <p:nvPr userDrawn="1"/>
        </p:nvSpPr>
        <p:spPr>
          <a:xfrm>
            <a:off x="6375812" y="5253132"/>
            <a:ext cx="783772" cy="783772"/>
          </a:xfrm>
          <a:prstGeom prst="ellipse">
            <a:avLst/>
          </a:prstGeom>
          <a:solidFill>
            <a:srgbClr val="F0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i="0" dirty="0">
                <a:latin typeface="Interstate" pitchFamily="2" charset="77"/>
              </a:rPr>
              <a:t>05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AC856E-4E5D-C9EA-3CBB-C008E2500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162877"/>
            <a:ext cx="3932237" cy="136886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8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Platzhalter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für </a:t>
            </a:r>
            <a:r>
              <a:rPr lang="en-GB" dirty="0" err="1"/>
              <a:t>eine</a:t>
            </a:r>
            <a:r>
              <a:rPr lang="en-GB" dirty="0"/>
              <a:t> Headline</a:t>
            </a:r>
            <a:endParaRPr lang="en-AT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0BDE030-1CA6-96C0-F7CC-E19C6517C955}"/>
              </a:ext>
            </a:extLst>
          </p:cNvPr>
          <p:cNvSpPr txBox="1">
            <a:spLocks/>
          </p:cNvSpPr>
          <p:nvPr userDrawn="1"/>
        </p:nvSpPr>
        <p:spPr>
          <a:xfrm>
            <a:off x="9013574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CDB0907-3907-D6A2-2C3A-03EDA7F02539}"/>
              </a:ext>
            </a:extLst>
          </p:cNvPr>
          <p:cNvSpPr txBox="1">
            <a:spLocks/>
          </p:cNvSpPr>
          <p:nvPr userDrawn="1"/>
        </p:nvSpPr>
        <p:spPr>
          <a:xfrm>
            <a:off x="287658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7E77DF10-688E-FD15-CF17-618EC431D076}"/>
              </a:ext>
            </a:extLst>
          </p:cNvPr>
          <p:cNvCxnSpPr/>
          <p:nvPr userDrawn="1"/>
        </p:nvCxnSpPr>
        <p:spPr>
          <a:xfrm>
            <a:off x="-1902" y="639318"/>
            <a:ext cx="1219200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41C9E2A-565C-84CA-B5C1-A743AE29C921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308670" y="1567614"/>
            <a:ext cx="4628225" cy="3077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Platzhalter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endParaRPr lang="de-AT" dirty="0">
              <a:solidFill>
                <a:srgbClr val="535556"/>
              </a:solidFill>
              <a:effectLst/>
              <a:latin typeface="Interstate Light" pitchFamily="2" charset="77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20918F2-00C9-869C-A2EA-28066981142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308671" y="2355041"/>
            <a:ext cx="4628225" cy="6757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Ipsa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prero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endParaRPr lang="de-AT" dirty="0">
              <a:solidFill>
                <a:srgbClr val="535556"/>
              </a:solidFill>
              <a:effectLst/>
              <a:latin typeface="Interstate Light" pitchFamily="2" charset="77"/>
            </a:endParaRP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72EB160-71D1-AFC8-9C21-FF410D246476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308670" y="3485223"/>
            <a:ext cx="4628225" cy="3077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Platzhalter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endParaRPr lang="de-AT" dirty="0">
              <a:solidFill>
                <a:srgbClr val="535556"/>
              </a:solidFill>
              <a:effectLst/>
              <a:latin typeface="Interstate Light" pitchFamily="2" charset="77"/>
            </a:endParaRP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8EBBC87E-F6DC-CA3D-BAD7-B784881D4FFB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308671" y="4352806"/>
            <a:ext cx="4628225" cy="6757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endParaRPr lang="de-AT" dirty="0">
              <a:solidFill>
                <a:srgbClr val="535556"/>
              </a:solidFill>
              <a:effectLst/>
              <a:latin typeface="Interstate Light" pitchFamily="2" charset="77"/>
            </a:endParaRP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0364700-1281-E630-F587-5169DA9B4B2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08670" y="5482988"/>
            <a:ext cx="4628225" cy="3077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Platzhalter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endParaRPr lang="de-AT" dirty="0">
              <a:solidFill>
                <a:srgbClr val="535556"/>
              </a:solidFill>
              <a:effectLst/>
              <a:latin typeface="Interstate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09016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34D8D14-DB0F-4249-B061-9374DF156107}"/>
              </a:ext>
            </a:extLst>
          </p:cNvPr>
          <p:cNvSpPr/>
          <p:nvPr userDrawn="1"/>
        </p:nvSpPr>
        <p:spPr>
          <a:xfrm>
            <a:off x="1902" y="-18989"/>
            <a:ext cx="12190098" cy="5714390"/>
          </a:xfrm>
          <a:prstGeom prst="rect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BDE719-E697-1045-9449-0FE4F233A04E}"/>
              </a:ext>
            </a:extLst>
          </p:cNvPr>
          <p:cNvSpPr/>
          <p:nvPr userDrawn="1"/>
        </p:nvSpPr>
        <p:spPr>
          <a:xfrm>
            <a:off x="4669803" y="-6615568"/>
            <a:ext cx="9368707" cy="93687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 descr="Kampagnenlogo des Gemeindepakets &quot;Gewalt erkennen und reagieren&quot;">
            <a:extLst>
              <a:ext uri="{FF2B5EF4-FFF2-40B4-BE49-F238E27FC236}">
                <a16:creationId xmlns:a16="http://schemas.microsoft.com/office/drawing/2014/main" id="{74021D1D-6335-E84C-8679-5FC0B5B18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95258" y="132847"/>
            <a:ext cx="5115026" cy="1653960"/>
          </a:xfrm>
          <a:prstGeom prst="rect">
            <a:avLst/>
          </a:prstGeom>
        </p:spPr>
      </p:pic>
      <p:pic>
        <p:nvPicPr>
          <p:cNvPr id="13" name="Grafik 12" descr="Logo &quot;Land Niederösterreich&quot;">
            <a:extLst>
              <a:ext uri="{FF2B5EF4-FFF2-40B4-BE49-F238E27FC236}">
                <a16:creationId xmlns:a16="http://schemas.microsoft.com/office/drawing/2014/main" id="{060D9C41-28C2-CE49-B812-7EFF77C212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5384" y="5964790"/>
            <a:ext cx="650383" cy="58668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C89BC2D-E1DF-584D-9D56-34FFD748D2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71058" y="5932497"/>
            <a:ext cx="650383" cy="650383"/>
          </a:xfrm>
          <a:prstGeom prst="rect">
            <a:avLst/>
          </a:prstGeom>
        </p:spPr>
      </p:pic>
      <p:pic>
        <p:nvPicPr>
          <p:cNvPr id="20" name="Grafik 19" descr="Logo &quot;Verein Wendepunkt&quot;">
            <a:extLst>
              <a:ext uri="{FF2B5EF4-FFF2-40B4-BE49-F238E27FC236}">
                <a16:creationId xmlns:a16="http://schemas.microsoft.com/office/drawing/2014/main" id="{5D4909A1-351E-3B41-8EC8-EF896A728B9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21719" y="5929266"/>
            <a:ext cx="1342554" cy="700087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0DC13CB8-6687-5D4D-9984-2C20DFD46675}"/>
              </a:ext>
            </a:extLst>
          </p:cNvPr>
          <p:cNvSpPr/>
          <p:nvPr userDrawn="1"/>
        </p:nvSpPr>
        <p:spPr>
          <a:xfrm>
            <a:off x="2128121" y="6291661"/>
            <a:ext cx="3142130" cy="268941"/>
          </a:xfrm>
          <a:prstGeom prst="rect">
            <a:avLst/>
          </a:prstGeom>
          <a:solidFill>
            <a:srgbClr val="FD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3A24054-CE70-84E7-9B8C-8A92DE7390C5}"/>
              </a:ext>
            </a:extLst>
          </p:cNvPr>
          <p:cNvGrpSpPr/>
          <p:nvPr userDrawn="1"/>
        </p:nvGrpSpPr>
        <p:grpSpPr>
          <a:xfrm>
            <a:off x="2060587" y="5969952"/>
            <a:ext cx="3229542" cy="613948"/>
            <a:chOff x="2122387" y="5002602"/>
            <a:chExt cx="3229542" cy="613948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96E70152-65DB-6E9E-EBA4-BD2AECE2C4FE}"/>
                </a:ext>
              </a:extLst>
            </p:cNvPr>
            <p:cNvSpPr txBox="1"/>
            <p:nvPr userDrawn="1"/>
          </p:nvSpPr>
          <p:spPr>
            <a:xfrm>
              <a:off x="2122387" y="5002602"/>
              <a:ext cx="27185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0" i="0" dirty="0">
                  <a:solidFill>
                    <a:srgbClr val="005A9A"/>
                  </a:solidFill>
                  <a:latin typeface="Interstate" pitchFamily="2" charset="77"/>
                </a:rPr>
                <a:t>Mehr Infos unter: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8150E03F-CF9F-4C6A-6AB8-19E45C8F1F45}"/>
                </a:ext>
              </a:extLst>
            </p:cNvPr>
            <p:cNvSpPr txBox="1"/>
            <p:nvPr userDrawn="1"/>
          </p:nvSpPr>
          <p:spPr>
            <a:xfrm>
              <a:off x="2209799" y="5277996"/>
              <a:ext cx="31421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i="0" dirty="0" err="1">
                  <a:solidFill>
                    <a:srgbClr val="005A9A"/>
                  </a:solidFill>
                  <a:latin typeface="Interstate" pitchFamily="2" charset="77"/>
                </a:rPr>
                <a:t>www.land-noe.at</a:t>
              </a:r>
              <a:r>
                <a:rPr lang="de-DE" sz="1600" b="1" i="0" dirty="0">
                  <a:solidFill>
                    <a:srgbClr val="005A9A"/>
                  </a:solidFill>
                  <a:latin typeface="Interstate" pitchFamily="2" charset="77"/>
                </a:rPr>
                <a:t>/stopp-gewalt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D98C54-F758-5C0F-C5E6-4640C663C8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5420" y="2828873"/>
            <a:ext cx="8312727" cy="142812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0" i="0">
                <a:solidFill>
                  <a:srgbClr val="4F5353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Vielen</a:t>
            </a:r>
            <a:r>
              <a:rPr lang="en-GB" dirty="0"/>
              <a:t> Dank für </a:t>
            </a:r>
            <a:r>
              <a:rPr lang="en-GB" dirty="0" err="1"/>
              <a:t>Ihre</a:t>
            </a:r>
            <a:r>
              <a:rPr lang="en-GB" dirty="0"/>
              <a:t> </a:t>
            </a:r>
            <a:r>
              <a:rPr lang="en-GB" dirty="0" err="1"/>
              <a:t>Mitarbeit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und </a:t>
            </a:r>
            <a:r>
              <a:rPr lang="en-GB" dirty="0" err="1"/>
              <a:t>Unterstützung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276371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0F5BE-D7D0-4525-B575-9DAB01673B8B}" type="datetimeFigureOut">
              <a:rPr lang="de-DE"/>
              <a:pPr>
                <a:defRPr/>
              </a:pPr>
              <a:t>05.12.2024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861F2-77AF-4FF9-A8CD-30667B52511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93330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AA460-5F4F-410F-B91B-6F049F9A248C}" type="datetimeFigureOut">
              <a:rPr lang="de-DE"/>
              <a:pPr>
                <a:defRPr/>
              </a:pPr>
              <a:t>05.12.2024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A587E-B17B-47B4-B7BC-6875E1B659E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3737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7C895059-57B2-F5F4-991C-622D1FA54F19}"/>
              </a:ext>
            </a:extLst>
          </p:cNvPr>
          <p:cNvSpPr/>
          <p:nvPr userDrawn="1"/>
        </p:nvSpPr>
        <p:spPr>
          <a:xfrm>
            <a:off x="-45564" y="2692"/>
            <a:ext cx="12237564" cy="6858000"/>
          </a:xfrm>
          <a:prstGeom prst="rect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F64B06B-7DEB-E77B-6057-5288D2FFB607}"/>
              </a:ext>
            </a:extLst>
          </p:cNvPr>
          <p:cNvSpPr txBox="1">
            <a:spLocks/>
          </p:cNvSpPr>
          <p:nvPr userDrawn="1"/>
        </p:nvSpPr>
        <p:spPr>
          <a:xfrm>
            <a:off x="289560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50D4F90A-DE53-95B3-E93E-8BD5ABAA6BCF}"/>
              </a:ext>
            </a:extLst>
          </p:cNvPr>
          <p:cNvCxnSpPr>
            <a:cxnSpLocks/>
          </p:cNvCxnSpPr>
          <p:nvPr userDrawn="1"/>
        </p:nvCxnSpPr>
        <p:spPr>
          <a:xfrm>
            <a:off x="-85320" y="639318"/>
            <a:ext cx="1232039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AB07684-56BD-26ED-98F7-0A5EAF39097B}"/>
              </a:ext>
            </a:extLst>
          </p:cNvPr>
          <p:cNvSpPr txBox="1">
            <a:spLocks/>
          </p:cNvSpPr>
          <p:nvPr userDrawn="1"/>
        </p:nvSpPr>
        <p:spPr>
          <a:xfrm>
            <a:off x="9013574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06993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8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0F85A-C2CD-4E80-A563-BFBBB0E39DC7}" type="datetimeFigureOut">
              <a:rPr lang="de-DE"/>
              <a:pPr>
                <a:defRPr/>
              </a:pPr>
              <a:t>05.12.2024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4D503-C331-4056-895B-487C2FD0D87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49134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140F-C34A-408B-B48B-C33C5E88180E}" type="datetimeFigureOut">
              <a:rPr lang="de-DE"/>
              <a:pPr>
                <a:defRPr/>
              </a:pPr>
              <a:t>05.12.2024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DD892-16A1-449D-A456-1F005C79A14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43989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01DF4-66E9-4EDE-81AD-EBB1ACC5C75B}" type="datetimeFigureOut">
              <a:rPr lang="de-DE"/>
              <a:pPr>
                <a:defRPr/>
              </a:pPr>
              <a:t>05.12.2024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7BCC2-E17B-4CDE-87E4-B7691FB2536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62056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C00BF-4E14-4F5C-A06D-E3411F6A82DF}" type="datetimeFigureOut">
              <a:rPr lang="de-DE"/>
              <a:pPr>
                <a:defRPr/>
              </a:pPr>
              <a:t>05.12.2024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E504F-0136-4962-80BD-79BED19CAB3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78166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171FA-E700-46D6-82F9-5D1666C563C2}" type="datetimeFigureOut">
              <a:rPr lang="de-DE"/>
              <a:pPr>
                <a:defRPr/>
              </a:pPr>
              <a:t>05.12.2024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4052B-EF11-44AB-B55A-0FC1A8295D7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55735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9" y="273055"/>
            <a:ext cx="681566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4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4188A-F9A3-428E-849F-7919935ACCC7}" type="datetimeFigureOut">
              <a:rPr lang="de-DE"/>
              <a:pPr>
                <a:defRPr/>
              </a:pPr>
              <a:t>05.12.2024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0B90A-EC97-4B8F-897B-21CC2DD9F7A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28168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4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4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49813-1565-4EDE-9BB3-15B6A0433493}" type="datetimeFigureOut">
              <a:rPr lang="de-DE"/>
              <a:pPr>
                <a:defRPr/>
              </a:pPr>
              <a:t>05.12.2024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E8F31-6E27-43BB-935D-8712171312B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1193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BC214-9682-4702-AD0D-0996915D0D30}" type="datetimeFigureOut">
              <a:rPr lang="de-DE"/>
              <a:pPr>
                <a:defRPr/>
              </a:pPr>
              <a:t>05.12.2024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D5E14-BAA4-4AE1-A6C1-B98B545C3B6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70138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8E541-5E4F-45F1-8BFA-FFD12C56EA36}" type="datetimeFigureOut">
              <a:rPr lang="de-DE"/>
              <a:pPr>
                <a:defRPr/>
              </a:pPr>
              <a:t>05.12.2024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93099-ADB8-4107-9F97-8965AF6E9BB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39966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754402D-4709-F169-78D2-71CB8D7D2FE7}"/>
              </a:ext>
            </a:extLst>
          </p:cNvPr>
          <p:cNvSpPr/>
          <p:nvPr userDrawn="1"/>
        </p:nvSpPr>
        <p:spPr>
          <a:xfrm>
            <a:off x="-15747" y="2692"/>
            <a:ext cx="12223031" cy="6858000"/>
          </a:xfrm>
          <a:prstGeom prst="rect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B9C47EAC-7865-F06F-858B-B13AA9CD2452}"/>
              </a:ext>
            </a:extLst>
          </p:cNvPr>
          <p:cNvGrpSpPr/>
          <p:nvPr userDrawn="1"/>
        </p:nvGrpSpPr>
        <p:grpSpPr>
          <a:xfrm>
            <a:off x="5917737" y="1505765"/>
            <a:ext cx="5172107" cy="707108"/>
            <a:chOff x="4713974" y="1922454"/>
            <a:chExt cx="5172107" cy="707108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00F3649A-5002-DC67-656F-74BD460B6635}"/>
                </a:ext>
              </a:extLst>
            </p:cNvPr>
            <p:cNvSpPr/>
            <p:nvPr userDrawn="1"/>
          </p:nvSpPr>
          <p:spPr>
            <a:xfrm>
              <a:off x="4831828" y="1922454"/>
              <a:ext cx="5054253" cy="707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winkliges Dreieck 22">
              <a:extLst>
                <a:ext uri="{FF2B5EF4-FFF2-40B4-BE49-F238E27FC236}">
                  <a16:creationId xmlns:a16="http://schemas.microsoft.com/office/drawing/2014/main" id="{E83A60B9-A3F3-48D3-CF21-4539CDB61A7A}"/>
                </a:ext>
              </a:extLst>
            </p:cNvPr>
            <p:cNvSpPr/>
            <p:nvPr userDrawn="1"/>
          </p:nvSpPr>
          <p:spPr>
            <a:xfrm rot="2700000">
              <a:off x="4713974" y="2131379"/>
              <a:ext cx="292562" cy="2925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9926A1-6252-E545-3742-22209E57DA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1660"/>
            <a:ext cx="3157330" cy="7071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0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/>
              <a:t>Agenda:</a:t>
            </a:r>
            <a:endParaRPr lang="en-AT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AC657AE-7C0E-7647-AFAD-5DE36055F483}"/>
              </a:ext>
            </a:extLst>
          </p:cNvPr>
          <p:cNvSpPr txBox="1">
            <a:spLocks/>
          </p:cNvSpPr>
          <p:nvPr userDrawn="1"/>
        </p:nvSpPr>
        <p:spPr>
          <a:xfrm>
            <a:off x="289560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0240EBE7-6501-094E-985F-85B75306BBA5}"/>
              </a:ext>
            </a:extLst>
          </p:cNvPr>
          <p:cNvCxnSpPr>
            <a:cxnSpLocks/>
          </p:cNvCxnSpPr>
          <p:nvPr userDrawn="1"/>
        </p:nvCxnSpPr>
        <p:spPr>
          <a:xfrm>
            <a:off x="-35625" y="639318"/>
            <a:ext cx="12370086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954768B4-C49F-54C9-0C77-5BAD7807302A}"/>
              </a:ext>
            </a:extLst>
          </p:cNvPr>
          <p:cNvCxnSpPr>
            <a:cxnSpLocks/>
          </p:cNvCxnSpPr>
          <p:nvPr userDrawn="1"/>
        </p:nvCxnSpPr>
        <p:spPr>
          <a:xfrm>
            <a:off x="5656493" y="1652078"/>
            <a:ext cx="0" cy="5339031"/>
          </a:xfrm>
          <a:prstGeom prst="line">
            <a:avLst/>
          </a:prstGeom>
          <a:ln w="34925">
            <a:solidFill>
              <a:srgbClr val="F0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1D07829-0E74-57D7-BA2A-A38B54D69618}"/>
              </a:ext>
            </a:extLst>
          </p:cNvPr>
          <p:cNvSpPr/>
          <p:nvPr userDrawn="1"/>
        </p:nvSpPr>
        <p:spPr>
          <a:xfrm>
            <a:off x="5576981" y="1652078"/>
            <a:ext cx="159027" cy="159027"/>
          </a:xfrm>
          <a:prstGeom prst="ellipse">
            <a:avLst/>
          </a:prstGeom>
          <a:solidFill>
            <a:srgbClr val="F0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82D1A5-63E4-31B4-B3DD-A11EDAF9C973}"/>
              </a:ext>
            </a:extLst>
          </p:cNvPr>
          <p:cNvSpPr/>
          <p:nvPr userDrawn="1"/>
        </p:nvSpPr>
        <p:spPr>
          <a:xfrm>
            <a:off x="5576981" y="2655931"/>
            <a:ext cx="159027" cy="159027"/>
          </a:xfrm>
          <a:prstGeom prst="ellipse">
            <a:avLst/>
          </a:prstGeom>
          <a:solidFill>
            <a:srgbClr val="F0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F3BF2DAE-09AA-BA2A-DEFE-D6C82B3A3CD3}"/>
              </a:ext>
            </a:extLst>
          </p:cNvPr>
          <p:cNvGrpSpPr/>
          <p:nvPr userDrawn="1"/>
        </p:nvGrpSpPr>
        <p:grpSpPr>
          <a:xfrm>
            <a:off x="5917737" y="2385441"/>
            <a:ext cx="5172107" cy="707108"/>
            <a:chOff x="4713974" y="1922454"/>
            <a:chExt cx="5172107" cy="707108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4D864023-41CF-4D7E-9661-8969D4266DEC}"/>
                </a:ext>
              </a:extLst>
            </p:cNvPr>
            <p:cNvSpPr/>
            <p:nvPr userDrawn="1"/>
          </p:nvSpPr>
          <p:spPr>
            <a:xfrm>
              <a:off x="4831828" y="1922454"/>
              <a:ext cx="5054253" cy="707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Rechtwinkliges Dreieck 26">
              <a:extLst>
                <a:ext uri="{FF2B5EF4-FFF2-40B4-BE49-F238E27FC236}">
                  <a16:creationId xmlns:a16="http://schemas.microsoft.com/office/drawing/2014/main" id="{DC4F5D9C-CC7A-1DC8-5B40-539AE8B89076}"/>
                </a:ext>
              </a:extLst>
            </p:cNvPr>
            <p:cNvSpPr/>
            <p:nvPr userDrawn="1"/>
          </p:nvSpPr>
          <p:spPr>
            <a:xfrm rot="2700000">
              <a:off x="4713974" y="2131379"/>
              <a:ext cx="292562" cy="2925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E05384FA-A570-C5AE-9419-309D1C9715B8}"/>
              </a:ext>
            </a:extLst>
          </p:cNvPr>
          <p:cNvGrpSpPr/>
          <p:nvPr userDrawn="1"/>
        </p:nvGrpSpPr>
        <p:grpSpPr>
          <a:xfrm>
            <a:off x="5917737" y="3253542"/>
            <a:ext cx="5172107" cy="707108"/>
            <a:chOff x="4713974" y="1922454"/>
            <a:chExt cx="5172107" cy="707108"/>
          </a:xfrm>
        </p:grpSpPr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F488F397-CCF6-E53B-EE3E-5986995D61D6}"/>
                </a:ext>
              </a:extLst>
            </p:cNvPr>
            <p:cNvSpPr/>
            <p:nvPr userDrawn="1"/>
          </p:nvSpPr>
          <p:spPr>
            <a:xfrm>
              <a:off x="4831828" y="1922454"/>
              <a:ext cx="5054253" cy="707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winkliges Dreieck 31">
              <a:extLst>
                <a:ext uri="{FF2B5EF4-FFF2-40B4-BE49-F238E27FC236}">
                  <a16:creationId xmlns:a16="http://schemas.microsoft.com/office/drawing/2014/main" id="{54D7321B-B92C-DE9C-1391-642507772383}"/>
                </a:ext>
              </a:extLst>
            </p:cNvPr>
            <p:cNvSpPr/>
            <p:nvPr userDrawn="1"/>
          </p:nvSpPr>
          <p:spPr>
            <a:xfrm rot="2700000">
              <a:off x="4713974" y="2131379"/>
              <a:ext cx="292562" cy="2925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2BCABCDD-E78C-2508-66CE-961CAA3880F5}"/>
              </a:ext>
            </a:extLst>
          </p:cNvPr>
          <p:cNvGrpSpPr/>
          <p:nvPr userDrawn="1"/>
        </p:nvGrpSpPr>
        <p:grpSpPr>
          <a:xfrm>
            <a:off x="5917737" y="4133218"/>
            <a:ext cx="5172107" cy="707108"/>
            <a:chOff x="4713974" y="1922454"/>
            <a:chExt cx="5172107" cy="707108"/>
          </a:xfrm>
        </p:grpSpPr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8E825469-511A-741B-BA4A-FD5EA24CE8EF}"/>
                </a:ext>
              </a:extLst>
            </p:cNvPr>
            <p:cNvSpPr/>
            <p:nvPr userDrawn="1"/>
          </p:nvSpPr>
          <p:spPr>
            <a:xfrm>
              <a:off x="4831828" y="1922454"/>
              <a:ext cx="5054253" cy="707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winkliges Dreieck 35">
              <a:extLst>
                <a:ext uri="{FF2B5EF4-FFF2-40B4-BE49-F238E27FC236}">
                  <a16:creationId xmlns:a16="http://schemas.microsoft.com/office/drawing/2014/main" id="{62286F1F-C0D7-6930-2B9A-5EB650FD0F13}"/>
                </a:ext>
              </a:extLst>
            </p:cNvPr>
            <p:cNvSpPr/>
            <p:nvPr userDrawn="1"/>
          </p:nvSpPr>
          <p:spPr>
            <a:xfrm rot="2700000">
              <a:off x="4713974" y="2131379"/>
              <a:ext cx="292562" cy="2925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07574F38-F321-D873-AD91-1E96F7C69AAD}"/>
              </a:ext>
            </a:extLst>
          </p:cNvPr>
          <p:cNvGrpSpPr/>
          <p:nvPr userDrawn="1"/>
        </p:nvGrpSpPr>
        <p:grpSpPr>
          <a:xfrm>
            <a:off x="5917737" y="4989744"/>
            <a:ext cx="5172107" cy="707108"/>
            <a:chOff x="4713974" y="1922454"/>
            <a:chExt cx="5172107" cy="707108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1EB29371-F582-D0DC-3D94-E132C6995B2E}"/>
                </a:ext>
              </a:extLst>
            </p:cNvPr>
            <p:cNvSpPr/>
            <p:nvPr userDrawn="1"/>
          </p:nvSpPr>
          <p:spPr>
            <a:xfrm>
              <a:off x="4831828" y="1922454"/>
              <a:ext cx="5054253" cy="707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" name="Rechtwinkliges Dreieck 39">
              <a:extLst>
                <a:ext uri="{FF2B5EF4-FFF2-40B4-BE49-F238E27FC236}">
                  <a16:creationId xmlns:a16="http://schemas.microsoft.com/office/drawing/2014/main" id="{AB461CAE-6E4C-1B39-B44E-2E2281F6DDDE}"/>
                </a:ext>
              </a:extLst>
            </p:cNvPr>
            <p:cNvSpPr/>
            <p:nvPr userDrawn="1"/>
          </p:nvSpPr>
          <p:spPr>
            <a:xfrm rot="2700000">
              <a:off x="4713974" y="2131379"/>
              <a:ext cx="292562" cy="2925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94F4D88D-121F-1C13-64D5-65AF507B1546}"/>
              </a:ext>
            </a:extLst>
          </p:cNvPr>
          <p:cNvGrpSpPr/>
          <p:nvPr userDrawn="1"/>
        </p:nvGrpSpPr>
        <p:grpSpPr>
          <a:xfrm>
            <a:off x="5917737" y="5869420"/>
            <a:ext cx="5172107" cy="707108"/>
            <a:chOff x="4713974" y="1922454"/>
            <a:chExt cx="5172107" cy="707108"/>
          </a:xfrm>
        </p:grpSpPr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EE3E3C13-EDCA-B0AC-748B-2EFFE073ECD9}"/>
                </a:ext>
              </a:extLst>
            </p:cNvPr>
            <p:cNvSpPr/>
            <p:nvPr userDrawn="1"/>
          </p:nvSpPr>
          <p:spPr>
            <a:xfrm>
              <a:off x="4831828" y="1922454"/>
              <a:ext cx="5054253" cy="707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echtwinkliges Dreieck 43">
              <a:extLst>
                <a:ext uri="{FF2B5EF4-FFF2-40B4-BE49-F238E27FC236}">
                  <a16:creationId xmlns:a16="http://schemas.microsoft.com/office/drawing/2014/main" id="{818B420A-447C-D85B-D4ED-F0B3AF8E91EB}"/>
                </a:ext>
              </a:extLst>
            </p:cNvPr>
            <p:cNvSpPr/>
            <p:nvPr userDrawn="1"/>
          </p:nvSpPr>
          <p:spPr>
            <a:xfrm rot="2700000">
              <a:off x="4713974" y="2131379"/>
              <a:ext cx="292562" cy="2925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653F61B9-80AC-DF05-A2A9-6E194D82B791}"/>
              </a:ext>
            </a:extLst>
          </p:cNvPr>
          <p:cNvSpPr/>
          <p:nvPr userDrawn="1"/>
        </p:nvSpPr>
        <p:spPr>
          <a:xfrm>
            <a:off x="5576981" y="3532758"/>
            <a:ext cx="159027" cy="159027"/>
          </a:xfrm>
          <a:prstGeom prst="ellipse">
            <a:avLst/>
          </a:prstGeom>
          <a:solidFill>
            <a:srgbClr val="F0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B7992D1-2392-FFD5-F796-2C6D9B410A8A}"/>
              </a:ext>
            </a:extLst>
          </p:cNvPr>
          <p:cNvSpPr/>
          <p:nvPr userDrawn="1"/>
        </p:nvSpPr>
        <p:spPr>
          <a:xfrm>
            <a:off x="5576981" y="4413396"/>
            <a:ext cx="159027" cy="159027"/>
          </a:xfrm>
          <a:prstGeom prst="ellipse">
            <a:avLst/>
          </a:prstGeom>
          <a:solidFill>
            <a:srgbClr val="F0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40B9644-118B-366D-6988-F6763D12B647}"/>
              </a:ext>
            </a:extLst>
          </p:cNvPr>
          <p:cNvSpPr/>
          <p:nvPr userDrawn="1"/>
        </p:nvSpPr>
        <p:spPr>
          <a:xfrm>
            <a:off x="5576981" y="5283737"/>
            <a:ext cx="159027" cy="159027"/>
          </a:xfrm>
          <a:prstGeom prst="ellipse">
            <a:avLst/>
          </a:prstGeom>
          <a:solidFill>
            <a:srgbClr val="F0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E8CC39B-895E-681F-9AEA-93FA9089190A}"/>
              </a:ext>
            </a:extLst>
          </p:cNvPr>
          <p:cNvSpPr/>
          <p:nvPr userDrawn="1"/>
        </p:nvSpPr>
        <p:spPr>
          <a:xfrm>
            <a:off x="5576981" y="6159292"/>
            <a:ext cx="159027" cy="159027"/>
          </a:xfrm>
          <a:prstGeom prst="ellipse">
            <a:avLst/>
          </a:prstGeom>
          <a:solidFill>
            <a:srgbClr val="F0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1CB578D-F76B-0849-954A-9B6832C7B454}"/>
              </a:ext>
            </a:extLst>
          </p:cNvPr>
          <p:cNvSpPr txBox="1">
            <a:spLocks/>
          </p:cNvSpPr>
          <p:nvPr userDrawn="1"/>
        </p:nvSpPr>
        <p:spPr>
          <a:xfrm>
            <a:off x="9013574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1FC42-C112-A7FA-F275-EE84431BF08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300708" y="1680145"/>
            <a:ext cx="3031567" cy="363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1" i="0">
                <a:solidFill>
                  <a:srgbClr val="4F5353"/>
                </a:solidFill>
                <a:latin typeface="Interstate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263232"/>
                </a:solidFill>
                <a:effectLst/>
                <a:latin typeface="Interstate" pitchFamily="2" charset="77"/>
              </a:rPr>
              <a:t>Begrüßung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3D04484-1438-D02B-EBB2-BE3F0855C1A2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300708" y="2524971"/>
            <a:ext cx="3031567" cy="363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1" i="0">
                <a:solidFill>
                  <a:srgbClr val="4F5353"/>
                </a:solidFill>
                <a:latin typeface="Interstate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263232"/>
                </a:solidFill>
                <a:effectLst/>
                <a:latin typeface="Interstate" pitchFamily="2" charset="77"/>
              </a:rPr>
              <a:t>Einstieg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E3152FF-D530-505E-2FF3-0FBFC1CA158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300708" y="3429432"/>
            <a:ext cx="4443492" cy="363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1" i="0">
                <a:solidFill>
                  <a:srgbClr val="4F5353"/>
                </a:solidFill>
                <a:latin typeface="Interstate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dirty="0">
                <a:solidFill>
                  <a:srgbClr val="263232"/>
                </a:solidFill>
                <a:effectLst/>
                <a:latin typeface="Interstate" pitchFamily="2" charset="77"/>
              </a:rPr>
              <a:t>Video „Gewalt erkennen &amp; reagieren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41BAAA7-54EA-C822-4166-D6B4D1BD14A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300708" y="4274258"/>
            <a:ext cx="3031567" cy="363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1" i="0">
                <a:solidFill>
                  <a:srgbClr val="4F5353"/>
                </a:solidFill>
                <a:latin typeface="Interstate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263232"/>
                </a:solidFill>
                <a:effectLst/>
                <a:latin typeface="Interstate" pitchFamily="2" charset="77"/>
              </a:rPr>
              <a:t>Fachgespräche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9FD2B2C-331F-EAB1-4224-1279F078DE08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00708" y="5158840"/>
            <a:ext cx="3031567" cy="363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1" i="0">
                <a:solidFill>
                  <a:srgbClr val="4F5353"/>
                </a:solidFill>
                <a:latin typeface="Interstate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>
                <a:solidFill>
                  <a:srgbClr val="263232"/>
                </a:solidFill>
                <a:effectLst/>
                <a:latin typeface="Interstate" pitchFamily="2" charset="77"/>
              </a:rPr>
              <a:t>Diskussion in Arbeitsgruppe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06F8A0F-B0C3-A74D-27D3-99BE3120E410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300708" y="6003666"/>
            <a:ext cx="3876962" cy="363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1" i="0">
                <a:solidFill>
                  <a:srgbClr val="4F5353"/>
                </a:solidFill>
                <a:latin typeface="Interstate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>
                <a:solidFill>
                  <a:srgbClr val="263232"/>
                </a:solidFill>
                <a:effectLst/>
                <a:latin typeface="Interstate" pitchFamily="2" charset="77"/>
              </a:rPr>
              <a:t>Zusammenfassung im Plenum</a:t>
            </a:r>
          </a:p>
        </p:txBody>
      </p:sp>
    </p:spTree>
    <p:extLst>
      <p:ext uri="{BB962C8B-B14F-4D97-AF65-F5344CB8AC3E}">
        <p14:creationId xmlns:p14="http://schemas.microsoft.com/office/powerpoint/2010/main" val="117363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4AF84108-2D1D-5F7F-2B28-D77204FF0B8B}"/>
              </a:ext>
            </a:extLst>
          </p:cNvPr>
          <p:cNvSpPr/>
          <p:nvPr userDrawn="1"/>
        </p:nvSpPr>
        <p:spPr>
          <a:xfrm>
            <a:off x="6096000" y="0"/>
            <a:ext cx="6094098" cy="6858000"/>
          </a:xfrm>
          <a:prstGeom prst="rect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4CD4D09-4D4A-CA3E-FD0D-AB5BBDB90AE4}"/>
              </a:ext>
            </a:extLst>
          </p:cNvPr>
          <p:cNvSpPr txBox="1">
            <a:spLocks/>
          </p:cNvSpPr>
          <p:nvPr userDrawn="1"/>
        </p:nvSpPr>
        <p:spPr>
          <a:xfrm>
            <a:off x="9013574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9D4505F8-B069-25B1-F1E8-E31EC2CBBE19}"/>
              </a:ext>
            </a:extLst>
          </p:cNvPr>
          <p:cNvSpPr txBox="1">
            <a:spLocks/>
          </p:cNvSpPr>
          <p:nvPr userDrawn="1"/>
        </p:nvSpPr>
        <p:spPr>
          <a:xfrm>
            <a:off x="287658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D6918C53-DBD3-607B-1860-7D1BB8047144}"/>
              </a:ext>
            </a:extLst>
          </p:cNvPr>
          <p:cNvCxnSpPr/>
          <p:nvPr userDrawn="1"/>
        </p:nvCxnSpPr>
        <p:spPr>
          <a:xfrm>
            <a:off x="-1902" y="639318"/>
            <a:ext cx="1219200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DFB1BA0-0F0B-2925-9629-CB0C73BC6C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2921" y="1879103"/>
            <a:ext cx="4343400" cy="120586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5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Platzhalter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für </a:t>
            </a:r>
            <a:r>
              <a:rPr lang="en-GB" dirty="0" err="1"/>
              <a:t>eine</a:t>
            </a:r>
            <a:r>
              <a:rPr lang="en-GB" dirty="0"/>
              <a:t> Headline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4D607-966E-7BC3-6247-2329CE4E7B3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12921" y="3318015"/>
            <a:ext cx="4343400" cy="21385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Ipsa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prero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invende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leniet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volupiciis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.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et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autentiae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nihicitio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et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tem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.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Lorrum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eossinu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llignis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essinvel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il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modit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reperferi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sed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dolupti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non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F9756CC-81C3-90A0-2BB7-25B2DB676666}"/>
              </a:ext>
            </a:extLst>
          </p:cNvPr>
          <p:cNvSpPr/>
          <p:nvPr userDrawn="1"/>
        </p:nvSpPr>
        <p:spPr>
          <a:xfrm>
            <a:off x="6828311" y="1543792"/>
            <a:ext cx="4725911" cy="4310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 descr="Icon &quot;Information&quot;">
            <a:extLst>
              <a:ext uri="{FF2B5EF4-FFF2-40B4-BE49-F238E27FC236}">
                <a16:creationId xmlns:a16="http://schemas.microsoft.com/office/drawing/2014/main" id="{9AEA236F-B75A-04CE-C98C-9EAE98C09B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6644" y="1694462"/>
            <a:ext cx="859691" cy="823108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4A8A1C5-250E-30B2-1BF6-4F294D0C30A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848206" y="2692248"/>
            <a:ext cx="3031567" cy="363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Platzhalteraufzählung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3EB29D0-7DC3-CBBD-8541-1749EEAF0AB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848206" y="3262263"/>
            <a:ext cx="3031567" cy="363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Platzhalteraufzählung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08002F2-5012-B31E-37B3-FD42E9811C39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848206" y="3796653"/>
            <a:ext cx="3031567" cy="363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Platzhalteraufzählung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7FF34AD-69CF-5AF7-C8AD-883F5A7B571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848206" y="4387299"/>
            <a:ext cx="3031567" cy="363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Platzhalteraufzählung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ECF28E2-8F1F-4FA6-E7FA-079F73E7F1B2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7848206" y="4945439"/>
            <a:ext cx="3031567" cy="363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Platzhalteraufzählung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79756CD-4DC8-4D1A-0E2B-954C5E30B3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3340" y="2669576"/>
            <a:ext cx="425327" cy="42532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0B06111-7B87-E22E-4304-E4660EE4BE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3340" y="3234118"/>
            <a:ext cx="425327" cy="42532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AA2D8F0-0AB3-1AB3-9499-BF07E380FE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3340" y="3774807"/>
            <a:ext cx="425327" cy="42532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8387001-F18A-5393-CE56-5C1E72A151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3340" y="4387057"/>
            <a:ext cx="425327" cy="42532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6C2D78D-056C-CE6D-6AF2-8EDBC01A2C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3340" y="4935697"/>
            <a:ext cx="425327" cy="425327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D833D8B5-1A37-2F9E-BE11-BA1DBF84A8C8}"/>
              </a:ext>
            </a:extLst>
          </p:cNvPr>
          <p:cNvSpPr txBox="1">
            <a:spLocks/>
          </p:cNvSpPr>
          <p:nvPr userDrawn="1"/>
        </p:nvSpPr>
        <p:spPr>
          <a:xfrm>
            <a:off x="7152266" y="936871"/>
            <a:ext cx="4343400" cy="5601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>
                <a:solidFill>
                  <a:srgbClr val="F08601"/>
                </a:solidFill>
                <a:latin typeface="Oswald Medium" pitchFamily="2" charset="77"/>
                <a:ea typeface="+mj-ea"/>
                <a:cs typeface="+mj-cs"/>
              </a:defRPr>
            </a:lvl1pPr>
          </a:lstStyle>
          <a:p>
            <a:endParaRPr lang="en-AT" sz="3000" b="0" i="0">
              <a:latin typeface="Oswald Medium" pitchFamily="2" charset="7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DC59B8D-C186-7A02-A6FF-4690EE51909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7237279" y="1867045"/>
            <a:ext cx="3811540" cy="5616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40000"/>
              </a:lnSpc>
              <a:buNone/>
              <a:defRPr sz="3000" b="0" i="0">
                <a:solidFill>
                  <a:srgbClr val="F08900"/>
                </a:solidFill>
                <a:latin typeface="Oswa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sz="3000" b="0" i="0" dirty="0">
                <a:latin typeface="Oswald Medium" pitchFamily="2" charset="77"/>
              </a:rPr>
              <a:t>Tipps für </a:t>
            </a:r>
            <a:r>
              <a:rPr lang="en-GB" sz="3000" b="0" i="0" dirty="0" err="1">
                <a:latin typeface="Oswald Medium" pitchFamily="2" charset="77"/>
              </a:rPr>
              <a:t>Betroffene</a:t>
            </a:r>
            <a:endParaRPr lang="en-AT" sz="3000" b="0" i="0">
              <a:latin typeface="Oswald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6900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4AF84108-2D1D-5F7F-2B28-D77204FF0B8B}"/>
              </a:ext>
            </a:extLst>
          </p:cNvPr>
          <p:cNvSpPr/>
          <p:nvPr userDrawn="1"/>
        </p:nvSpPr>
        <p:spPr>
          <a:xfrm>
            <a:off x="-21912" y="0"/>
            <a:ext cx="9513598" cy="6858000"/>
          </a:xfrm>
          <a:prstGeom prst="rect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4CD4D09-4D4A-CA3E-FD0D-AB5BBDB90AE4}"/>
              </a:ext>
            </a:extLst>
          </p:cNvPr>
          <p:cNvSpPr txBox="1">
            <a:spLocks/>
          </p:cNvSpPr>
          <p:nvPr userDrawn="1"/>
        </p:nvSpPr>
        <p:spPr>
          <a:xfrm>
            <a:off x="9013574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9D4505F8-B069-25B1-F1E8-E31EC2CBBE19}"/>
              </a:ext>
            </a:extLst>
          </p:cNvPr>
          <p:cNvSpPr txBox="1">
            <a:spLocks/>
          </p:cNvSpPr>
          <p:nvPr userDrawn="1"/>
        </p:nvSpPr>
        <p:spPr>
          <a:xfrm>
            <a:off x="287658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D6918C53-DBD3-607B-1860-7D1BB8047144}"/>
              </a:ext>
            </a:extLst>
          </p:cNvPr>
          <p:cNvCxnSpPr/>
          <p:nvPr userDrawn="1"/>
        </p:nvCxnSpPr>
        <p:spPr>
          <a:xfrm>
            <a:off x="-1902" y="639318"/>
            <a:ext cx="1219200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DFB1BA0-0F0B-2925-9629-CB0C73BC6C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686559"/>
            <a:ext cx="3932237" cy="84518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Einstieg</a:t>
            </a:r>
            <a:r>
              <a:rPr lang="en-GB" dirty="0"/>
              <a:t> ins Thema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4D607-966E-7BC3-6247-2329CE4E7B3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52700"/>
            <a:ext cx="4287520" cy="33162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Ipsa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prero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invende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leniet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volupiciis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.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et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autentiae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nihicitio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et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tem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.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Lorrum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eossinu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llignis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essinvel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il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modit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reperferi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sed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dolupti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non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7D4E5493-B78D-A0BF-BA1A-6F98EDAD1A46}"/>
              </a:ext>
            </a:extLst>
          </p:cNvPr>
          <p:cNvGrpSpPr/>
          <p:nvPr userDrawn="1"/>
        </p:nvGrpSpPr>
        <p:grpSpPr>
          <a:xfrm>
            <a:off x="6332815" y="1613407"/>
            <a:ext cx="4287520" cy="4009466"/>
            <a:chOff x="6356668" y="1128776"/>
            <a:chExt cx="4287520" cy="4009465"/>
          </a:xfrm>
        </p:grpSpPr>
        <p:sp>
          <p:nvSpPr>
            <p:cNvPr id="12" name="Rechtwinkliges Dreieck 11">
              <a:extLst>
                <a:ext uri="{FF2B5EF4-FFF2-40B4-BE49-F238E27FC236}">
                  <a16:creationId xmlns:a16="http://schemas.microsoft.com/office/drawing/2014/main" id="{DD1EC538-FCE0-858F-5227-C925182999D6}"/>
                </a:ext>
              </a:extLst>
            </p:cNvPr>
            <p:cNvSpPr/>
            <p:nvPr userDrawn="1"/>
          </p:nvSpPr>
          <p:spPr>
            <a:xfrm rot="5400000">
              <a:off x="9738533" y="4232586"/>
              <a:ext cx="680720" cy="1130589"/>
            </a:xfrm>
            <a:prstGeom prst="rtTriangle">
              <a:avLst/>
            </a:prstGeom>
            <a:solidFill>
              <a:srgbClr val="DF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DBEEFE0E-19EE-A3B7-49E9-8FFCCFB3D0DF}"/>
                </a:ext>
              </a:extLst>
            </p:cNvPr>
            <p:cNvSpPr/>
            <p:nvPr userDrawn="1"/>
          </p:nvSpPr>
          <p:spPr>
            <a:xfrm>
              <a:off x="6356668" y="1128776"/>
              <a:ext cx="4287520" cy="3332704"/>
            </a:xfrm>
            <a:prstGeom prst="rect">
              <a:avLst/>
            </a:prstGeom>
            <a:solidFill>
              <a:srgbClr val="F08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45A3A531-0244-1509-29F2-93E34B8B89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3189" y="2617619"/>
            <a:ext cx="361180" cy="36118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74E9592-6D0C-3CBA-6B82-5A1C43A38F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3189" y="3110739"/>
            <a:ext cx="361180" cy="36118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03E85AE-499F-DFF7-ECDA-261F0D76EC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3189" y="3627436"/>
            <a:ext cx="361180" cy="36118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5DF9AFF-BEA4-317F-F75C-23ADDC0F31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3189" y="4136318"/>
            <a:ext cx="361180" cy="361180"/>
          </a:xfrm>
          <a:prstGeom prst="rect">
            <a:avLst/>
          </a:prstGeom>
        </p:spPr>
      </p:pic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2B3F85D5-9423-7E3C-3181-27C12D79AA1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202017" y="4136314"/>
            <a:ext cx="3335354" cy="36118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40000"/>
              </a:lnSpc>
              <a:buNone/>
              <a:defRPr sz="1800" b="0" i="0">
                <a:solidFill>
                  <a:schemeClr val="bg1"/>
                </a:solidFill>
                <a:latin typeface="Interstate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Platzhaltertitel</a:t>
            </a:r>
            <a:endParaRPr lang="en-GB" dirty="0"/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D1CB656E-4D3E-5580-5BBD-770B1A44F023}"/>
              </a:ext>
            </a:extLst>
          </p:cNvPr>
          <p:cNvSpPr txBox="1">
            <a:spLocks/>
          </p:cNvSpPr>
          <p:nvPr userDrawn="1"/>
        </p:nvSpPr>
        <p:spPr>
          <a:xfrm>
            <a:off x="6673816" y="1828766"/>
            <a:ext cx="3932237" cy="61491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F08601"/>
                </a:solidFill>
                <a:latin typeface="Oswald Medium" pitchFamily="2" charset="77"/>
                <a:ea typeface="+mj-ea"/>
                <a:cs typeface="+mj-cs"/>
              </a:defRPr>
            </a:lvl1pPr>
          </a:lstStyle>
          <a:p>
            <a:endParaRPr lang="en-AT" sz="3000" b="0" i="0">
              <a:solidFill>
                <a:srgbClr val="FBF7EB"/>
              </a:solidFill>
              <a:latin typeface="Oswald Medium" pitchFamily="2" charset="77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22A2AE44-6590-A0F7-7868-00AFD47C8A05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202017" y="3613800"/>
            <a:ext cx="3335354" cy="36118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40000"/>
              </a:lnSpc>
              <a:buNone/>
              <a:defRPr sz="1800" b="0" i="0">
                <a:solidFill>
                  <a:schemeClr val="bg1"/>
                </a:solidFill>
                <a:latin typeface="Interstate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Platzhaltertitel</a:t>
            </a:r>
            <a:endParaRPr lang="en-GB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DC41FCB3-46DB-D0FF-3221-24EF4302FB91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202017" y="3102172"/>
            <a:ext cx="3335354" cy="36118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40000"/>
              </a:lnSpc>
              <a:buNone/>
              <a:defRPr sz="1800" b="0" i="0">
                <a:solidFill>
                  <a:schemeClr val="bg1"/>
                </a:solidFill>
                <a:latin typeface="Interstate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Platzhaltertitel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817187B6-D6BB-49EA-9F36-6C8DA7FCC3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7202017" y="2634086"/>
            <a:ext cx="3335354" cy="36118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40000"/>
              </a:lnSpc>
              <a:buNone/>
              <a:defRPr sz="1800" b="0" i="0">
                <a:solidFill>
                  <a:schemeClr val="bg1"/>
                </a:solidFill>
                <a:latin typeface="Interstate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Platzhaltertitel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888FB7C-8069-E223-04B3-57DAE348B66A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794513" y="1867045"/>
            <a:ext cx="3811540" cy="5616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40000"/>
              </a:lnSpc>
              <a:buNone/>
              <a:defRPr sz="3000" b="0" i="0">
                <a:solidFill>
                  <a:schemeClr val="bg1"/>
                </a:solidFill>
                <a:latin typeface="Oswa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dirty="0" err="1">
                <a:solidFill>
                  <a:schemeClr val="bg1"/>
                </a:solidFill>
              </a:rPr>
              <a:t>Aufzählung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zum</a:t>
            </a:r>
            <a:r>
              <a:rPr lang="en-GB" dirty="0">
                <a:solidFill>
                  <a:schemeClr val="bg1"/>
                </a:solidFill>
              </a:rPr>
              <a:t> Thema</a:t>
            </a:r>
            <a:endParaRPr lang="en-A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1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4AF84108-2D1D-5F7F-2B28-D77204FF0B8B}"/>
              </a:ext>
            </a:extLst>
          </p:cNvPr>
          <p:cNvSpPr/>
          <p:nvPr userDrawn="1"/>
        </p:nvSpPr>
        <p:spPr>
          <a:xfrm>
            <a:off x="9939" y="0"/>
            <a:ext cx="12190098" cy="6858000"/>
          </a:xfrm>
          <a:prstGeom prst="rect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4CD4D09-4D4A-CA3E-FD0D-AB5BBDB90AE4}"/>
              </a:ext>
            </a:extLst>
          </p:cNvPr>
          <p:cNvSpPr txBox="1">
            <a:spLocks/>
          </p:cNvSpPr>
          <p:nvPr userDrawn="1"/>
        </p:nvSpPr>
        <p:spPr>
          <a:xfrm>
            <a:off x="9013574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9D4505F8-B069-25B1-F1E8-E31EC2CBBE19}"/>
              </a:ext>
            </a:extLst>
          </p:cNvPr>
          <p:cNvSpPr txBox="1">
            <a:spLocks/>
          </p:cNvSpPr>
          <p:nvPr userDrawn="1"/>
        </p:nvSpPr>
        <p:spPr>
          <a:xfrm>
            <a:off x="287658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D6918C53-DBD3-607B-1860-7D1BB8047144}"/>
              </a:ext>
            </a:extLst>
          </p:cNvPr>
          <p:cNvCxnSpPr/>
          <p:nvPr userDrawn="1"/>
        </p:nvCxnSpPr>
        <p:spPr>
          <a:xfrm>
            <a:off x="-1902" y="639318"/>
            <a:ext cx="1219200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DFB1BA0-0F0B-2925-9629-CB0C73BC6C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500812"/>
            <a:ext cx="4716186" cy="147425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5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Platzhalter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für </a:t>
            </a:r>
            <a:r>
              <a:rPr lang="en-GB" dirty="0" err="1"/>
              <a:t>eine</a:t>
            </a:r>
            <a:r>
              <a:rPr lang="en-GB" dirty="0"/>
              <a:t> Headline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4D607-966E-7BC3-6247-2329CE4E7B3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218620"/>
            <a:ext cx="4716186" cy="21385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Ipsa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prero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invende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leniet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volupiciis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.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et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autentiae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nihicitio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et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tem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.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Lorrum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eossinu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llignis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essinvel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il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modit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reperferi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sed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dolupti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non</a:t>
            </a:r>
          </a:p>
        </p:txBody>
      </p:sp>
      <p:pic>
        <p:nvPicPr>
          <p:cNvPr id="12" name="Grafik 11" descr="In diesem Bild ist eine Frau zu sehen. Sie streckt ihren rechten Arm gerade aus und zeigt die Handfläche in die Kamera. Mit dieser Stopp-Geste spricht sich die Akteurin gegen häusliche Gewalt aus.">
            <a:extLst>
              <a:ext uri="{FF2B5EF4-FFF2-40B4-BE49-F238E27FC236}">
                <a16:creationId xmlns:a16="http://schemas.microsoft.com/office/drawing/2014/main" id="{E0031160-2F47-D4B4-6330-FA66A7BCD8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5939" y="1045611"/>
            <a:ext cx="6096000" cy="506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0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4AF84108-2D1D-5F7F-2B28-D77204FF0B8B}"/>
              </a:ext>
            </a:extLst>
          </p:cNvPr>
          <p:cNvSpPr/>
          <p:nvPr userDrawn="1"/>
        </p:nvSpPr>
        <p:spPr>
          <a:xfrm>
            <a:off x="-47052" y="0"/>
            <a:ext cx="7884766" cy="6858000"/>
          </a:xfrm>
          <a:prstGeom prst="rect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4CD4D09-4D4A-CA3E-FD0D-AB5BBDB90AE4}"/>
              </a:ext>
            </a:extLst>
          </p:cNvPr>
          <p:cNvSpPr txBox="1">
            <a:spLocks/>
          </p:cNvSpPr>
          <p:nvPr userDrawn="1"/>
        </p:nvSpPr>
        <p:spPr>
          <a:xfrm>
            <a:off x="9013574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9D4505F8-B069-25B1-F1E8-E31EC2CBBE19}"/>
              </a:ext>
            </a:extLst>
          </p:cNvPr>
          <p:cNvSpPr txBox="1">
            <a:spLocks/>
          </p:cNvSpPr>
          <p:nvPr userDrawn="1"/>
        </p:nvSpPr>
        <p:spPr>
          <a:xfrm>
            <a:off x="287658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D6918C53-DBD3-607B-1860-7D1BB8047144}"/>
              </a:ext>
            </a:extLst>
          </p:cNvPr>
          <p:cNvCxnSpPr/>
          <p:nvPr userDrawn="1"/>
        </p:nvCxnSpPr>
        <p:spPr>
          <a:xfrm>
            <a:off x="-1902" y="639318"/>
            <a:ext cx="1219200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 descr="In diesem Bild ist eine Frau zu sehen. Sie streckt ihren rechten Arm gerade aus und zeigt die Handfläche in die Kamera. Mit dieser Stopp-Geste spricht sich die Akteurin gegen häusliche Gewalt aus.">
            <a:extLst>
              <a:ext uri="{FF2B5EF4-FFF2-40B4-BE49-F238E27FC236}">
                <a16:creationId xmlns:a16="http://schemas.microsoft.com/office/drawing/2014/main" id="{6E6E69EF-D3E4-39B4-49DF-79A749990C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31429" y="1943100"/>
            <a:ext cx="2350784" cy="3125474"/>
          </a:xfrm>
          <a:prstGeom prst="rect">
            <a:avLst/>
          </a:prstGeom>
        </p:spPr>
      </p:pic>
      <p:pic>
        <p:nvPicPr>
          <p:cNvPr id="7" name="Grafik 6" descr="In diesem Bild ist ein Mann zu sehen. Er streckt seinen rechten Arm gerade aus und zeigt die Handfläche in die Kamera. Mit dieser Stopp-Geste spricht sich der Akteur gegen häusliche Gewalt aus.">
            <a:extLst>
              <a:ext uri="{FF2B5EF4-FFF2-40B4-BE49-F238E27FC236}">
                <a16:creationId xmlns:a16="http://schemas.microsoft.com/office/drawing/2014/main" id="{502DD822-48E1-0516-E8AE-230B5DD055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8071" y="1949450"/>
            <a:ext cx="2364141" cy="311211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1800AD2-91E8-484A-B796-53278065C4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500812"/>
            <a:ext cx="4716186" cy="147425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5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Platzhalter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für </a:t>
            </a:r>
            <a:r>
              <a:rPr lang="en-GB" dirty="0" err="1"/>
              <a:t>eine</a:t>
            </a:r>
            <a:r>
              <a:rPr lang="en-GB" dirty="0"/>
              <a:t> Headline</a:t>
            </a:r>
            <a:endParaRPr lang="en-AT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0657D18-D2AD-9048-883F-66C8F81BF2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218620"/>
            <a:ext cx="4716186" cy="21385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Ipsa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prero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invende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leniet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volupiciis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.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et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autentiae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nihicitio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et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tem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.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Lorrum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eossinu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llignis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essinvel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il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modit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reperferi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sed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dolupti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84617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4AF84108-2D1D-5F7F-2B28-D77204FF0B8B}"/>
              </a:ext>
            </a:extLst>
          </p:cNvPr>
          <p:cNvSpPr/>
          <p:nvPr userDrawn="1"/>
        </p:nvSpPr>
        <p:spPr>
          <a:xfrm>
            <a:off x="0" y="0"/>
            <a:ext cx="12190098" cy="6858000"/>
          </a:xfrm>
          <a:prstGeom prst="rect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4CD4D09-4D4A-CA3E-FD0D-AB5BBDB90AE4}"/>
              </a:ext>
            </a:extLst>
          </p:cNvPr>
          <p:cNvSpPr txBox="1">
            <a:spLocks/>
          </p:cNvSpPr>
          <p:nvPr userDrawn="1"/>
        </p:nvSpPr>
        <p:spPr>
          <a:xfrm>
            <a:off x="9013574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9D4505F8-B069-25B1-F1E8-E31EC2CBBE19}"/>
              </a:ext>
            </a:extLst>
          </p:cNvPr>
          <p:cNvSpPr txBox="1">
            <a:spLocks/>
          </p:cNvSpPr>
          <p:nvPr userDrawn="1"/>
        </p:nvSpPr>
        <p:spPr>
          <a:xfrm>
            <a:off x="287658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D6918C53-DBD3-607B-1860-7D1BB8047144}"/>
              </a:ext>
            </a:extLst>
          </p:cNvPr>
          <p:cNvCxnSpPr/>
          <p:nvPr userDrawn="1"/>
        </p:nvCxnSpPr>
        <p:spPr>
          <a:xfrm>
            <a:off x="-1902" y="639318"/>
            <a:ext cx="1219200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FC3B256-CC34-39B6-45D0-9EA41D1ED8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66210" y="1206084"/>
            <a:ext cx="5889178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88F9281-C2A5-3940-9D42-C5403E111C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500812"/>
            <a:ext cx="4229169" cy="147425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5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Platzhalter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für </a:t>
            </a:r>
            <a:r>
              <a:rPr lang="en-GB" dirty="0" err="1"/>
              <a:t>eine</a:t>
            </a:r>
            <a:r>
              <a:rPr lang="en-GB" dirty="0"/>
              <a:t> Headline</a:t>
            </a:r>
            <a:endParaRPr lang="en-AT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FEF5739-C40D-CE4E-AB1D-C0DBD75836E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218620"/>
            <a:ext cx="4229169" cy="21385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Ipsa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prero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invende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leniet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volupiciis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.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et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autentiae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nihicitio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et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tem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.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Lorrum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eossinu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llignis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essinvel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il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modit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reperferi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sed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dolupti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56539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754402D-4709-F169-78D2-71CB8D7D2FE7}"/>
              </a:ext>
            </a:extLst>
          </p:cNvPr>
          <p:cNvSpPr/>
          <p:nvPr userDrawn="1"/>
        </p:nvSpPr>
        <p:spPr>
          <a:xfrm>
            <a:off x="1902" y="0"/>
            <a:ext cx="12190098" cy="6858000"/>
          </a:xfrm>
          <a:prstGeom prst="rect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CC25838-6CE4-47E9-1CC4-A27576424D1A}"/>
              </a:ext>
            </a:extLst>
          </p:cNvPr>
          <p:cNvSpPr/>
          <p:nvPr userDrawn="1"/>
        </p:nvSpPr>
        <p:spPr>
          <a:xfrm>
            <a:off x="689113" y="1118428"/>
            <a:ext cx="10813774" cy="5158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9926A1-6252-E545-3742-22209E57DA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0210" y="1520194"/>
            <a:ext cx="9475396" cy="547146"/>
          </a:xfrm>
          <a:prstGeom prst="rect">
            <a:avLst/>
          </a:prstGeom>
        </p:spPr>
        <p:txBody>
          <a:bodyPr/>
          <a:lstStyle>
            <a:lvl1pPr>
              <a:defRPr sz="38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Platzhalterüberschrift</a:t>
            </a:r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AD2EF-9E41-EBB6-A6A0-A851B9CD8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5476" y="195302"/>
            <a:ext cx="2743200" cy="319812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4F5353"/>
                </a:solidFill>
                <a:latin typeface="Interstate" pitchFamily="2" charset="77"/>
              </a:defRPr>
            </a:lvl1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AC657AE-7C0E-7647-AFAD-5DE36055F483}"/>
              </a:ext>
            </a:extLst>
          </p:cNvPr>
          <p:cNvSpPr txBox="1">
            <a:spLocks/>
          </p:cNvSpPr>
          <p:nvPr userDrawn="1"/>
        </p:nvSpPr>
        <p:spPr>
          <a:xfrm>
            <a:off x="289560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0240EBE7-6501-094E-985F-85B75306BBA5}"/>
              </a:ext>
            </a:extLst>
          </p:cNvPr>
          <p:cNvCxnSpPr/>
          <p:nvPr userDrawn="1"/>
        </p:nvCxnSpPr>
        <p:spPr>
          <a:xfrm>
            <a:off x="0" y="639318"/>
            <a:ext cx="1219200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B77848-9420-15C8-3798-15FEECF2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224" y="2293157"/>
            <a:ext cx="10313506" cy="3739896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4F5353"/>
                </a:solidFill>
                <a:latin typeface="Interstate Light" pitchFamily="2" charset="77"/>
              </a:defRPr>
            </a:lvl1pPr>
            <a:lvl2pPr>
              <a:defRPr b="0" i="0">
                <a:solidFill>
                  <a:srgbClr val="4F5353"/>
                </a:solidFill>
                <a:latin typeface="Interstate Light" pitchFamily="2" charset="77"/>
              </a:defRPr>
            </a:lvl2pPr>
            <a:lvl3pPr>
              <a:defRPr b="0" i="0">
                <a:solidFill>
                  <a:srgbClr val="4F5353"/>
                </a:solidFill>
                <a:latin typeface="Interstate Light" pitchFamily="2" charset="77"/>
              </a:defRPr>
            </a:lvl3pPr>
            <a:lvl4pPr>
              <a:defRPr b="0" i="0">
                <a:solidFill>
                  <a:srgbClr val="4F5353"/>
                </a:solidFill>
                <a:latin typeface="Interstate Light" pitchFamily="2" charset="77"/>
              </a:defRPr>
            </a:lvl4pPr>
            <a:lvl5pPr>
              <a:defRPr b="0" i="0">
                <a:solidFill>
                  <a:schemeClr val="bg1"/>
                </a:solidFill>
                <a:latin typeface="Interstate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/>
          </a:p>
        </p:txBody>
      </p:sp>
      <p:pic>
        <p:nvPicPr>
          <p:cNvPr id="14" name="Grafik 13" descr="Icon &quot;Information&quot;">
            <a:extLst>
              <a:ext uri="{FF2B5EF4-FFF2-40B4-BE49-F238E27FC236}">
                <a16:creationId xmlns:a16="http://schemas.microsoft.com/office/drawing/2014/main" id="{AB94A0A8-7DFA-22A6-016C-C660983F6C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6394" y="1364769"/>
            <a:ext cx="859691" cy="82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03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D2A1DFB-CC2E-79F3-43BB-40E1AF28CECD}"/>
              </a:ext>
            </a:extLst>
          </p:cNvPr>
          <p:cNvSpPr txBox="1">
            <a:spLocks/>
          </p:cNvSpPr>
          <p:nvPr userDrawn="1"/>
        </p:nvSpPr>
        <p:spPr>
          <a:xfrm>
            <a:off x="289560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8867EE3C-DEAB-A681-CC39-82496C907187}"/>
              </a:ext>
            </a:extLst>
          </p:cNvPr>
          <p:cNvCxnSpPr>
            <a:cxnSpLocks/>
          </p:cNvCxnSpPr>
          <p:nvPr userDrawn="1"/>
        </p:nvCxnSpPr>
        <p:spPr>
          <a:xfrm>
            <a:off x="-85320" y="639318"/>
            <a:ext cx="1232039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500A777-1600-F47A-544F-6906866D76B0}"/>
              </a:ext>
            </a:extLst>
          </p:cNvPr>
          <p:cNvSpPr txBox="1">
            <a:spLocks/>
          </p:cNvSpPr>
          <p:nvPr userDrawn="1"/>
        </p:nvSpPr>
        <p:spPr>
          <a:xfrm>
            <a:off x="9013574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0325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6" r:id="rId3"/>
    <p:sldLayoutId id="2147483674" r:id="rId4"/>
    <p:sldLayoutId id="2147483669" r:id="rId5"/>
    <p:sldLayoutId id="2147483670" r:id="rId6"/>
    <p:sldLayoutId id="2147483675" r:id="rId7"/>
    <p:sldLayoutId id="2147483668" r:id="rId8"/>
    <p:sldLayoutId id="2147483650" r:id="rId9"/>
    <p:sldLayoutId id="2147483653" r:id="rId10"/>
    <p:sldLayoutId id="2147483672" r:id="rId11"/>
    <p:sldLayoutId id="2147483656" r:id="rId12"/>
    <p:sldLayoutId id="2147483677" r:id="rId13"/>
    <p:sldLayoutId id="2147483679" r:id="rId14"/>
    <p:sldLayoutId id="2147483678" r:id="rId15"/>
    <p:sldLayoutId id="2147483652" r:id="rId16"/>
    <p:sldLayoutId id="21474836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750"/>
            <a:ext cx="28448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4E85ED-85CD-4D57-94D7-6BBE55FEF889}" type="datetimeFigureOut">
              <a:rPr lang="de-DE"/>
              <a:pPr>
                <a:defRPr/>
              </a:pPr>
              <a:t>05.12.2024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750"/>
            <a:ext cx="38608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750"/>
            <a:ext cx="2844800" cy="36433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54BACE10-E283-44FA-A9B2-28ECBEDDE9E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6936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892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784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69" indent="-25716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8" indent="-21430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1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4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3378D-706A-B48F-A14B-22F610DAA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868" y="2117035"/>
            <a:ext cx="5880410" cy="2991678"/>
          </a:xfrm>
        </p:spPr>
        <p:txBody>
          <a:bodyPr>
            <a:normAutofit fontScale="90000"/>
          </a:bodyPr>
          <a:lstStyle/>
          <a:p>
            <a:r>
              <a:rPr lang="de-AT" dirty="0">
                <a:ea typeface="DIN Condensed" panose="020B0606040000020204" pitchFamily="34" charset="77"/>
              </a:rPr>
              <a:t>Hinter den Schlagzeilen:</a:t>
            </a:r>
            <a:br>
              <a:rPr lang="de-AT" dirty="0">
                <a:ea typeface="DIN Condensed" panose="020B0606040000020204" pitchFamily="34" charset="77"/>
              </a:rPr>
            </a:br>
            <a:r>
              <a:rPr lang="de-AT" dirty="0">
                <a:ea typeface="DIN Condensed" panose="020B0606040000020204" pitchFamily="34" charset="77"/>
              </a:rPr>
              <a:t>Die Realität von häuslicher Gewalt</a:t>
            </a:r>
            <a:br>
              <a:rPr lang="de-AT" dirty="0">
                <a:ea typeface="DIN Condensed" panose="020B0606040000020204" pitchFamily="34" charset="77"/>
              </a:rPr>
            </a:br>
            <a:br>
              <a:rPr lang="de-AT" dirty="0">
                <a:ea typeface="DIN Condensed" panose="020B0606040000020204" pitchFamily="34" charset="77"/>
              </a:rPr>
            </a:br>
            <a:r>
              <a:rPr lang="de-AT" sz="3100" dirty="0">
                <a:ea typeface="DIN Condensed" panose="020B0606040000020204" pitchFamily="34" charset="77"/>
              </a:rPr>
              <a:t>25. November 2024, FH Wr. Neustadt</a:t>
            </a:r>
            <a:endParaRPr lang="en-AT" dirty="0">
              <a:latin typeface="DIN Engschrift LT Pro" panose="020B0506020202040203" pitchFamily="34" charset="77"/>
              <a:ea typeface="DIN Condensed" panose="020B0606040000020204" pitchFamily="34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255E6-8EE8-115B-E726-DE76853964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AT" dirty="0">
                <a:latin typeface="Interstate Light" pitchFamily="2" charset="77"/>
              </a:rPr>
              <a:t>Die Rolle der Medien bei Sensibilisierung für </a:t>
            </a:r>
          </a:p>
          <a:p>
            <a:r>
              <a:rPr lang="de-AT" dirty="0">
                <a:latin typeface="Interstate Light" pitchFamily="2" charset="77"/>
              </a:rPr>
              <a:t>Gleichstellung und gegen Gewalt</a:t>
            </a:r>
            <a:endParaRPr lang="en-AT" dirty="0">
              <a:latin typeface="Interstate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51521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10" y="837011"/>
            <a:ext cx="4033838" cy="586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T:\Logos und Co\OePR_LOGO_CMYK 3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995" y="188119"/>
            <a:ext cx="2266950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957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Vielen Dank für Ihre Aufmerksamkeit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60264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64296" y="2146853"/>
            <a:ext cx="7603434" cy="3329608"/>
          </a:xfrm>
        </p:spPr>
        <p:txBody>
          <a:bodyPr>
            <a:normAutofit fontScale="90000"/>
          </a:bodyPr>
          <a:lstStyle/>
          <a:p>
            <a:r>
              <a:rPr lang="de-DE" sz="4400" dirty="0"/>
              <a:t>Ethik in der Berichterstattung über häusliche Gewalt: Verantwortung, Sensibilität und Empathie</a:t>
            </a:r>
            <a:br>
              <a:rPr lang="de-DE" sz="2700" dirty="0"/>
            </a:br>
            <a:br>
              <a:rPr lang="de-DE" sz="2700" dirty="0"/>
            </a:br>
            <a:r>
              <a:rPr lang="de-DE" sz="3200" dirty="0"/>
              <a:t>Dr. Alexander </a:t>
            </a:r>
            <a:r>
              <a:rPr lang="de-DE" sz="3200" dirty="0" err="1"/>
              <a:t>Warzilek</a:t>
            </a:r>
            <a:r>
              <a:rPr lang="de-DE" sz="3200" dirty="0"/>
              <a:t>, Österreichischer </a:t>
            </a:r>
            <a:br>
              <a:rPr lang="de-DE" sz="3200" dirty="0"/>
            </a:br>
            <a:r>
              <a:rPr lang="de-DE" sz="3200" dirty="0"/>
              <a:t>Presserat</a:t>
            </a: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4198655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:\Logos und Co\OePR_LOGO_CMYK 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995" y="188119"/>
            <a:ext cx="2266950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feld 2"/>
          <p:cNvSpPr txBox="1">
            <a:spLocks noChangeArrowheads="1"/>
          </p:cNvSpPr>
          <p:nvPr/>
        </p:nvSpPr>
        <p:spPr bwMode="auto">
          <a:xfrm>
            <a:off x="4439816" y="2043403"/>
            <a:ext cx="4104456" cy="223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sz="4000" b="1" dirty="0">
                <a:solidFill>
                  <a:prstClr val="black"/>
                </a:solidFill>
                <a:cs typeface="Arial" panose="020B0604020202020204" pitchFamily="34" charset="0"/>
              </a:rPr>
              <a:t>Gewaltverbrechen</a:t>
            </a:r>
            <a:r>
              <a:rPr lang="de-DE" altLang="de-DE" sz="3300" b="1" dirty="0">
                <a:solidFill>
                  <a:prstClr val="black"/>
                </a:solidFill>
                <a:cs typeface="Arial" panose="020B0604020202020204" pitchFamily="34" charset="0"/>
              </a:rPr>
              <a:t> an Frauen – was müssen Medien beachten?</a:t>
            </a:r>
          </a:p>
        </p:txBody>
      </p:sp>
    </p:spTree>
    <p:extLst>
      <p:ext uri="{BB962C8B-B14F-4D97-AF65-F5344CB8AC3E}">
        <p14:creationId xmlns:p14="http://schemas.microsoft.com/office/powerpoint/2010/main" val="1285266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862" y="654845"/>
            <a:ext cx="4588669" cy="620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T:\Logos und Co\OePR_LOGO_CMYK 3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995" y="188119"/>
            <a:ext cx="2266950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038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599" y="1214438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T:\Logos und Co\OePR_LOGO_CMYK 3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995" y="188119"/>
            <a:ext cx="2266950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635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Grafi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954" y="675086"/>
            <a:ext cx="3798094" cy="302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Grafik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812" y="3689748"/>
            <a:ext cx="2288381" cy="308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T:\Logos und Co\OePR_LOGO_CMYK 3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995" y="188119"/>
            <a:ext cx="2266950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531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_Daten\Desktop\Kate-Middlet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5" y="1593056"/>
            <a:ext cx="4732735" cy="354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535" y="566739"/>
            <a:ext cx="5143501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:\Logos und Co\OePR_LOGO_CMYK 3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995" y="188119"/>
            <a:ext cx="2266950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010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585914"/>
            <a:ext cx="51435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T:\Logos und Co\OePR_LOGO_CMYK 3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995" y="188119"/>
            <a:ext cx="2266950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23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557" y="2290764"/>
            <a:ext cx="3290888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T:\Logos und Co\OePR_LOGO_CMYK 3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995" y="188119"/>
            <a:ext cx="2266950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860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b">
        <a:normAutofit/>
      </a:bodyPr>
      <a:lstStyle>
        <a:defPPr algn="l">
          <a:defRPr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f:fields xmlns:f="http://schemas.fabasoft.com/folio/2007/fields" catsources=""/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Breitbild</PresentationFormat>
  <Paragraphs>7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21" baseType="lpstr">
      <vt:lpstr>Interstate Light</vt:lpstr>
      <vt:lpstr>Oswald Medium</vt:lpstr>
      <vt:lpstr>Interstate</vt:lpstr>
      <vt:lpstr>Arial</vt:lpstr>
      <vt:lpstr>DIN Condensed</vt:lpstr>
      <vt:lpstr>Calibri</vt:lpstr>
      <vt:lpstr>DIN Engschrift LT Pro</vt:lpstr>
      <vt:lpstr>Oswald</vt:lpstr>
      <vt:lpstr>Office Theme</vt:lpstr>
      <vt:lpstr>Larissa</vt:lpstr>
      <vt:lpstr>Hinter den Schlagzeilen: Die Realität von häuslicher Gewalt  25. November 2024, FH Wr. Neustadt</vt:lpstr>
      <vt:lpstr>Ethik in der Berichterstattung über häusliche Gewalt: Verantwortung, Sensibilität und Empathie  Dr. Alexander Warzilek, Österreichischer  Presserat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 für Ihre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Hallo</dc:title>
  <dc:creator>Katharina Mair</dc:creator>
  <cp:lastModifiedBy>Stöger Stefanie (F3)</cp:lastModifiedBy>
  <cp:revision>67</cp:revision>
  <dcterms:created xsi:type="dcterms:W3CDTF">2022-12-07T07:45:06Z</dcterms:created>
  <dcterms:modified xsi:type="dcterms:W3CDTF">2024-12-05T10:43:19Z</dcterms:modified>
</cp:coreProperties>
</file>